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2" r:id="rId1"/>
  </p:sldMasterIdLst>
  <p:notesMasterIdLst>
    <p:notesMasterId r:id="rId16"/>
  </p:notesMasterIdLst>
  <p:sldIdLst>
    <p:sldId id="257" r:id="rId2"/>
    <p:sldId id="258" r:id="rId3"/>
    <p:sldId id="339" r:id="rId4"/>
    <p:sldId id="318" r:id="rId5"/>
    <p:sldId id="332" r:id="rId6"/>
    <p:sldId id="338" r:id="rId7"/>
    <p:sldId id="333" r:id="rId8"/>
    <p:sldId id="334" r:id="rId9"/>
    <p:sldId id="335" r:id="rId10"/>
    <p:sldId id="337" r:id="rId11"/>
    <p:sldId id="317" r:id="rId12"/>
    <p:sldId id="266" r:id="rId13"/>
    <p:sldId id="303" r:id="rId14"/>
    <p:sldId id="324" r:id="rId15"/>
  </p:sldIdLst>
  <p:sldSz cx="9144000" cy="5143500" type="screen16x9"/>
  <p:notesSz cx="6858000" cy="9144000"/>
  <p:embeddedFontLst>
    <p:embeddedFont>
      <p:font typeface="Frank Ruhl Libre" panose="00000500000000000000" pitchFamily="2" charset="-79"/>
      <p:regular r:id="rId17"/>
      <p:bold r:id="rId18"/>
    </p:embeddedFont>
    <p:embeddedFont>
      <p:font typeface="Frank Ruhl Libre Black" panose="00000A00000000000000" pitchFamily="2" charset="-79"/>
      <p:bold r:id="rId19"/>
    </p:embeddedFont>
    <p:embeddedFont>
      <p:font typeface="Frank Ruhl Libre Medium" panose="00000600000000000000" pitchFamily="2" charset="-79"/>
      <p:regular r:id="rId20"/>
      <p:bold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Muli ExtraBold" panose="020B0604020202020204" charset="0"/>
      <p:bold r:id="rId26"/>
      <p:boldItalic r:id="rId27"/>
    </p:embeddedFont>
    <p:embeddedFont>
      <p:font typeface="Muli Light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Featherston" initials="K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E6DBE-DBB7-48D1-8CD0-19BD9AF2F358}" v="98" dt="2021-10-28T18:40:47.704"/>
    <p1510:client id="{4882677A-4CCC-419F-9202-4E3DA8ED624B}" v="34" dt="2021-11-12T15:35:15.726"/>
    <p1510:client id="{74EFB04B-0890-4E28-8F93-67C26C5B296B}" v="3" dt="2022-10-07T15:13:05.348"/>
    <p1510:client id="{B07E9AC1-D2E7-43B7-921B-B6F19DF2D2E1}" v="2" dt="2021-11-04T13:42:02.963"/>
    <p1510:client id="{B4C2321B-C6A5-44F6-9998-CF43C212088F}" v="3" dt="2021-11-09T14:53:15.938"/>
    <p1510:client id="{F270C185-685A-4EBC-9363-3F4E07A490A2}" v="1" dt="2022-10-07T15:19:51.039"/>
    <p1510:client id="{F4B1FB28-2D53-45D4-B373-9E67D1B8D37C}" v="27" dt="2022-10-11T13:59:42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02" autoAdjust="0"/>
  </p:normalViewPr>
  <p:slideViewPr>
    <p:cSldViewPr snapToGrid="0">
      <p:cViewPr varScale="1">
        <p:scale>
          <a:sx n="145" d="100"/>
          <a:sy n="145" d="100"/>
        </p:scale>
        <p:origin x="633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Royal" userId="JlVJNTsiAkG0MdXQ1jFDiNqmBe1FCrKW+n6vtuQ6gTU=" providerId="None" clId="Web-{B07E9AC1-D2E7-43B7-921B-B6F19DF2D2E1}"/>
    <pc:docChg chg="modSld">
      <pc:chgData name="Alan Royal" userId="JlVJNTsiAkG0MdXQ1jFDiNqmBe1FCrKW+n6vtuQ6gTU=" providerId="None" clId="Web-{B07E9AC1-D2E7-43B7-921B-B6F19DF2D2E1}" dt="2021-11-04T13:42:10.964" v="1"/>
      <pc:docMkLst>
        <pc:docMk/>
      </pc:docMkLst>
      <pc:sldChg chg="modNotes">
        <pc:chgData name="Alan Royal" userId="JlVJNTsiAkG0MdXQ1jFDiNqmBe1FCrKW+n6vtuQ6gTU=" providerId="None" clId="Web-{B07E9AC1-D2E7-43B7-921B-B6F19DF2D2E1}" dt="2021-11-04T13:42:10.964" v="1"/>
        <pc:sldMkLst>
          <pc:docMk/>
          <pc:sldMk cId="2140844753" sldId="318"/>
        </pc:sldMkLst>
      </pc:sldChg>
      <pc:sldChg chg="modSp">
        <pc:chgData name="Alan Royal" userId="JlVJNTsiAkG0MdXQ1jFDiNqmBe1FCrKW+n6vtuQ6gTU=" providerId="None" clId="Web-{B07E9AC1-D2E7-43B7-921B-B6F19DF2D2E1}" dt="2021-11-04T13:41:58.932" v="0" actId="20577"/>
        <pc:sldMkLst>
          <pc:docMk/>
          <pc:sldMk cId="1940975382" sldId="332"/>
        </pc:sldMkLst>
        <pc:spChg chg="mod">
          <ac:chgData name="Alan Royal" userId="JlVJNTsiAkG0MdXQ1jFDiNqmBe1FCrKW+n6vtuQ6gTU=" providerId="None" clId="Web-{B07E9AC1-D2E7-43B7-921B-B6F19DF2D2E1}" dt="2021-11-04T13:41:58.932" v="0" actId="20577"/>
          <ac:spMkLst>
            <pc:docMk/>
            <pc:sldMk cId="1940975382" sldId="332"/>
            <ac:spMk id="3" creationId="{DD81F3AF-3B88-4872-AC06-AB201B759A7E}"/>
          </ac:spMkLst>
        </pc:spChg>
      </pc:sldChg>
    </pc:docChg>
  </pc:docChgLst>
  <pc:docChgLst>
    <pc:chgData name="Julia Nelson" userId="b8Yvj78p1Ytka2/CnSsZmvo6tfy4laIZ9kgr/v/nhp4=" providerId="None" clId="Web-{08FE6DBE-DBB7-48D1-8CD0-19BD9AF2F358}"/>
    <pc:docChg chg="modSld">
      <pc:chgData name="Julia Nelson" userId="b8Yvj78p1Ytka2/CnSsZmvo6tfy4laIZ9kgr/v/nhp4=" providerId="None" clId="Web-{08FE6DBE-DBB7-48D1-8CD0-19BD9AF2F358}" dt="2021-10-28T18:40:47.704" v="92" actId="20577"/>
      <pc:docMkLst>
        <pc:docMk/>
      </pc:docMkLst>
      <pc:sldChg chg="delCm">
        <pc:chgData name="Julia Nelson" userId="b8Yvj78p1Ytka2/CnSsZmvo6tfy4laIZ9kgr/v/nhp4=" providerId="None" clId="Web-{08FE6DBE-DBB7-48D1-8CD0-19BD9AF2F358}" dt="2021-10-28T18:23:23.343" v="45"/>
        <pc:sldMkLst>
          <pc:docMk/>
          <pc:sldMk cId="0" sldId="266"/>
        </pc:sldMkLst>
      </pc:sldChg>
      <pc:sldChg chg="modSp">
        <pc:chgData name="Julia Nelson" userId="b8Yvj78p1Ytka2/CnSsZmvo6tfy4laIZ9kgr/v/nhp4=" providerId="None" clId="Web-{08FE6DBE-DBB7-48D1-8CD0-19BD9AF2F358}" dt="2021-10-28T18:24:32.595" v="81" actId="20577"/>
        <pc:sldMkLst>
          <pc:docMk/>
          <pc:sldMk cId="2861604768" sldId="303"/>
        </pc:sldMkLst>
        <pc:spChg chg="mod">
          <ac:chgData name="Julia Nelson" userId="b8Yvj78p1Ytka2/CnSsZmvo6tfy4laIZ9kgr/v/nhp4=" providerId="None" clId="Web-{08FE6DBE-DBB7-48D1-8CD0-19BD9AF2F358}" dt="2021-10-28T18:24:32.595" v="81" actId="20577"/>
          <ac:spMkLst>
            <pc:docMk/>
            <pc:sldMk cId="2861604768" sldId="303"/>
            <ac:spMk id="755" creationId="{00000000-0000-0000-0000-000000000000}"/>
          </ac:spMkLst>
        </pc:spChg>
      </pc:sldChg>
      <pc:sldChg chg="modSp">
        <pc:chgData name="Julia Nelson" userId="b8Yvj78p1Ytka2/CnSsZmvo6tfy4laIZ9kgr/v/nhp4=" providerId="None" clId="Web-{08FE6DBE-DBB7-48D1-8CD0-19BD9AF2F358}" dt="2021-10-28T18:40:47.704" v="92" actId="20577"/>
        <pc:sldMkLst>
          <pc:docMk/>
          <pc:sldMk cId="914629570" sldId="316"/>
        </pc:sldMkLst>
        <pc:spChg chg="mod">
          <ac:chgData name="Julia Nelson" userId="b8Yvj78p1Ytka2/CnSsZmvo6tfy4laIZ9kgr/v/nhp4=" providerId="None" clId="Web-{08FE6DBE-DBB7-48D1-8CD0-19BD9AF2F358}" dt="2021-10-28T18:16:00.672" v="3" actId="20577"/>
          <ac:spMkLst>
            <pc:docMk/>
            <pc:sldMk cId="914629570" sldId="316"/>
            <ac:spMk id="833" creationId="{00000000-0000-0000-0000-000000000000}"/>
          </ac:spMkLst>
        </pc:spChg>
        <pc:spChg chg="mod">
          <ac:chgData name="Julia Nelson" userId="b8Yvj78p1Ytka2/CnSsZmvo6tfy4laIZ9kgr/v/nhp4=" providerId="None" clId="Web-{08FE6DBE-DBB7-48D1-8CD0-19BD9AF2F358}" dt="2021-10-28T18:16:06.063" v="5" actId="20577"/>
          <ac:spMkLst>
            <pc:docMk/>
            <pc:sldMk cId="914629570" sldId="316"/>
            <ac:spMk id="836" creationId="{00000000-0000-0000-0000-000000000000}"/>
          </ac:spMkLst>
        </pc:spChg>
        <pc:spChg chg="mod">
          <ac:chgData name="Julia Nelson" userId="b8Yvj78p1Ytka2/CnSsZmvo6tfy4laIZ9kgr/v/nhp4=" providerId="None" clId="Web-{08FE6DBE-DBB7-48D1-8CD0-19BD9AF2F358}" dt="2021-10-28T18:21:20.651" v="20" actId="20577"/>
          <ac:spMkLst>
            <pc:docMk/>
            <pc:sldMk cId="914629570" sldId="316"/>
            <ac:spMk id="839" creationId="{00000000-0000-0000-0000-000000000000}"/>
          </ac:spMkLst>
        </pc:spChg>
        <pc:spChg chg="mod">
          <ac:chgData name="Julia Nelson" userId="b8Yvj78p1Ytka2/CnSsZmvo6tfy4laIZ9kgr/v/nhp4=" providerId="None" clId="Web-{08FE6DBE-DBB7-48D1-8CD0-19BD9AF2F358}" dt="2021-10-28T18:40:47.704" v="92" actId="20577"/>
          <ac:spMkLst>
            <pc:docMk/>
            <pc:sldMk cId="914629570" sldId="316"/>
            <ac:spMk id="841" creationId="{00000000-0000-0000-0000-000000000000}"/>
          </ac:spMkLst>
        </pc:spChg>
      </pc:sldChg>
      <pc:sldChg chg="modSp">
        <pc:chgData name="Julia Nelson" userId="b8Yvj78p1Ytka2/CnSsZmvo6tfy4laIZ9kgr/v/nhp4=" providerId="None" clId="Web-{08FE6DBE-DBB7-48D1-8CD0-19BD9AF2F358}" dt="2021-10-28T18:23:05.311" v="44" actId="20577"/>
        <pc:sldMkLst>
          <pc:docMk/>
          <pc:sldMk cId="1107751507" sldId="317"/>
        </pc:sldMkLst>
        <pc:spChg chg="mod">
          <ac:chgData name="Julia Nelson" userId="b8Yvj78p1Ytka2/CnSsZmvo6tfy4laIZ9kgr/v/nhp4=" providerId="None" clId="Web-{08FE6DBE-DBB7-48D1-8CD0-19BD9AF2F358}" dt="2021-10-28T18:23:05.311" v="44" actId="20577"/>
          <ac:spMkLst>
            <pc:docMk/>
            <pc:sldMk cId="1107751507" sldId="317"/>
            <ac:spMk id="5" creationId="{00000000-0000-0000-0000-000000000000}"/>
          </ac:spMkLst>
        </pc:spChg>
      </pc:sldChg>
      <pc:sldChg chg="modSp">
        <pc:chgData name="Julia Nelson" userId="b8Yvj78p1Ytka2/CnSsZmvo6tfy4laIZ9kgr/v/nhp4=" providerId="None" clId="Web-{08FE6DBE-DBB7-48D1-8CD0-19BD9AF2F358}" dt="2021-10-28T18:16:56.830" v="16" actId="20577"/>
        <pc:sldMkLst>
          <pc:docMk/>
          <pc:sldMk cId="1940975382" sldId="332"/>
        </pc:sldMkLst>
        <pc:spChg chg="mod">
          <ac:chgData name="Julia Nelson" userId="b8Yvj78p1Ytka2/CnSsZmvo6tfy4laIZ9kgr/v/nhp4=" providerId="None" clId="Web-{08FE6DBE-DBB7-48D1-8CD0-19BD9AF2F358}" dt="2021-10-28T18:16:56.830" v="16" actId="20577"/>
          <ac:spMkLst>
            <pc:docMk/>
            <pc:sldMk cId="1940975382" sldId="332"/>
            <ac:spMk id="7" creationId="{03D49F28-A43D-46F8-89C7-B21C823A7573}"/>
          </ac:spMkLst>
        </pc:spChg>
      </pc:sldChg>
      <pc:sldChg chg="modSp">
        <pc:chgData name="Julia Nelson" userId="b8Yvj78p1Ytka2/CnSsZmvo6tfy4laIZ9kgr/v/nhp4=" providerId="None" clId="Web-{08FE6DBE-DBB7-48D1-8CD0-19BD9AF2F358}" dt="2021-10-28T18:22:32.482" v="31" actId="20577"/>
        <pc:sldMkLst>
          <pc:docMk/>
          <pc:sldMk cId="2415091612" sldId="334"/>
        </pc:sldMkLst>
        <pc:spChg chg="mod">
          <ac:chgData name="Julia Nelson" userId="b8Yvj78p1Ytka2/CnSsZmvo6tfy4laIZ9kgr/v/nhp4=" providerId="None" clId="Web-{08FE6DBE-DBB7-48D1-8CD0-19BD9AF2F358}" dt="2021-10-28T18:22:32.482" v="31" actId="20577"/>
          <ac:spMkLst>
            <pc:docMk/>
            <pc:sldMk cId="2415091612" sldId="334"/>
            <ac:spMk id="7" creationId="{03D49F28-A43D-46F8-89C7-B21C823A7573}"/>
          </ac:spMkLst>
        </pc:spChg>
      </pc:sldChg>
      <pc:sldChg chg="modSp">
        <pc:chgData name="Julia Nelson" userId="b8Yvj78p1Ytka2/CnSsZmvo6tfy4laIZ9kgr/v/nhp4=" providerId="None" clId="Web-{08FE6DBE-DBB7-48D1-8CD0-19BD9AF2F358}" dt="2021-10-28T18:02:39.569" v="1" actId="20577"/>
        <pc:sldMkLst>
          <pc:docMk/>
          <pc:sldMk cId="1048056623" sldId="339"/>
        </pc:sldMkLst>
        <pc:spChg chg="mod">
          <ac:chgData name="Julia Nelson" userId="b8Yvj78p1Ytka2/CnSsZmvo6tfy4laIZ9kgr/v/nhp4=" providerId="None" clId="Web-{08FE6DBE-DBB7-48D1-8CD0-19BD9AF2F358}" dt="2021-10-28T18:02:39.569" v="1" actId="20577"/>
          <ac:spMkLst>
            <pc:docMk/>
            <pc:sldMk cId="1048056623" sldId="339"/>
            <ac:spMk id="3" creationId="{57D6B860-7C3E-473C-A2D6-EC7680B17126}"/>
          </ac:spMkLst>
        </pc:spChg>
      </pc:sldChg>
    </pc:docChg>
  </pc:docChgLst>
  <pc:docChgLst>
    <pc:chgData name="Julia Nelson" userId="b8Yvj78p1Ytka2/CnSsZmvo6tfy4laIZ9kgr/v/nhp4=" providerId="None" clId="Web-{4882677A-4CCC-419F-9202-4E3DA8ED624B}"/>
    <pc:docChg chg="modSld">
      <pc:chgData name="Julia Nelson" userId="b8Yvj78p1Ytka2/CnSsZmvo6tfy4laIZ9kgr/v/nhp4=" providerId="None" clId="Web-{4882677A-4CCC-419F-9202-4E3DA8ED624B}" dt="2021-11-12T15:35:15.726" v="32" actId="1076"/>
      <pc:docMkLst>
        <pc:docMk/>
      </pc:docMkLst>
      <pc:sldChg chg="addSp delSp modSp">
        <pc:chgData name="Julia Nelson" userId="b8Yvj78p1Ytka2/CnSsZmvo6tfy4laIZ9kgr/v/nhp4=" providerId="None" clId="Web-{4882677A-4CCC-419F-9202-4E3DA8ED624B}" dt="2021-11-12T15:35:15.726" v="32" actId="1076"/>
        <pc:sldMkLst>
          <pc:docMk/>
          <pc:sldMk cId="3820747610" sldId="338"/>
        </pc:sldMkLst>
        <pc:spChg chg="mod">
          <ac:chgData name="Julia Nelson" userId="b8Yvj78p1Ytka2/CnSsZmvo6tfy4laIZ9kgr/v/nhp4=" providerId="None" clId="Web-{4882677A-4CCC-419F-9202-4E3DA8ED624B}" dt="2021-11-12T15:34:23.146" v="19" actId="1076"/>
          <ac:spMkLst>
            <pc:docMk/>
            <pc:sldMk cId="3820747610" sldId="338"/>
            <ac:spMk id="8" creationId="{E5FE2B39-66FD-407B-80E1-DA0E6F688F50}"/>
          </ac:spMkLst>
        </pc:spChg>
        <pc:spChg chg="mod">
          <ac:chgData name="Julia Nelson" userId="b8Yvj78p1Ytka2/CnSsZmvo6tfy4laIZ9kgr/v/nhp4=" providerId="None" clId="Web-{4882677A-4CCC-419F-9202-4E3DA8ED624B}" dt="2021-11-12T15:34:08.491" v="15" actId="1076"/>
          <ac:spMkLst>
            <pc:docMk/>
            <pc:sldMk cId="3820747610" sldId="338"/>
            <ac:spMk id="10" creationId="{CBF90083-BEC8-4056-98CA-3C8B70CBBEEC}"/>
          </ac:spMkLst>
        </pc:spChg>
        <pc:spChg chg="add mod">
          <ac:chgData name="Julia Nelson" userId="b8Yvj78p1Ytka2/CnSsZmvo6tfy4laIZ9kgr/v/nhp4=" providerId="None" clId="Web-{4882677A-4CCC-419F-9202-4E3DA8ED624B}" dt="2021-11-12T15:34:57.569" v="28" actId="1076"/>
          <ac:spMkLst>
            <pc:docMk/>
            <pc:sldMk cId="3820747610" sldId="338"/>
            <ac:spMk id="11" creationId="{1AE55A16-EB84-4A5C-9DE2-CBCF1BC625FC}"/>
          </ac:spMkLst>
        </pc:spChg>
        <pc:spChg chg="mod">
          <ac:chgData name="Julia Nelson" userId="b8Yvj78p1Ytka2/CnSsZmvo6tfy4laIZ9kgr/v/nhp4=" providerId="None" clId="Web-{4882677A-4CCC-419F-9202-4E3DA8ED624B}" dt="2021-11-12T15:34:12.833" v="16" actId="1076"/>
          <ac:spMkLst>
            <pc:docMk/>
            <pc:sldMk cId="3820747610" sldId="338"/>
            <ac:spMk id="12" creationId="{C13AEA38-0520-42A3-9A4C-88524A07BCDD}"/>
          </ac:spMkLst>
        </pc:spChg>
        <pc:spChg chg="add mod">
          <ac:chgData name="Julia Nelson" userId="b8Yvj78p1Ytka2/CnSsZmvo6tfy4laIZ9kgr/v/nhp4=" providerId="None" clId="Web-{4882677A-4CCC-419F-9202-4E3DA8ED624B}" dt="2021-11-12T15:34:47.709" v="25" actId="1076"/>
          <ac:spMkLst>
            <pc:docMk/>
            <pc:sldMk cId="3820747610" sldId="338"/>
            <ac:spMk id="13" creationId="{E6177549-1F29-45AB-82FD-4B32E1EE47DC}"/>
          </ac:spMkLst>
        </pc:spChg>
        <pc:spChg chg="mod">
          <ac:chgData name="Julia Nelson" userId="b8Yvj78p1Ytka2/CnSsZmvo6tfy4laIZ9kgr/v/nhp4=" providerId="None" clId="Web-{4882677A-4CCC-419F-9202-4E3DA8ED624B}" dt="2021-11-12T15:34:15.802" v="17" actId="1076"/>
          <ac:spMkLst>
            <pc:docMk/>
            <pc:sldMk cId="3820747610" sldId="338"/>
            <ac:spMk id="14" creationId="{73A713CF-D5A6-4711-B7BD-EB166C4B020C}"/>
          </ac:spMkLst>
        </pc:spChg>
        <pc:spChg chg="add mod">
          <ac:chgData name="Julia Nelson" userId="b8Yvj78p1Ytka2/CnSsZmvo6tfy4laIZ9kgr/v/nhp4=" providerId="None" clId="Web-{4882677A-4CCC-419F-9202-4E3DA8ED624B}" dt="2021-11-12T15:35:11.366" v="30" actId="1076"/>
          <ac:spMkLst>
            <pc:docMk/>
            <pc:sldMk cId="3820747610" sldId="338"/>
            <ac:spMk id="15" creationId="{AEDB148E-37F2-4D70-BEF5-0A35D826AD32}"/>
          </ac:spMkLst>
        </pc:spChg>
        <pc:spChg chg="mod">
          <ac:chgData name="Julia Nelson" userId="b8Yvj78p1Ytka2/CnSsZmvo6tfy4laIZ9kgr/v/nhp4=" providerId="None" clId="Web-{4882677A-4CCC-419F-9202-4E3DA8ED624B}" dt="2021-11-12T15:34:54.850" v="27" actId="1076"/>
          <ac:spMkLst>
            <pc:docMk/>
            <pc:sldMk cId="3820747610" sldId="338"/>
            <ac:spMk id="16" creationId="{EEFCA268-2A16-4A1C-9B31-E094784257BF}"/>
          </ac:spMkLst>
        </pc:spChg>
        <pc:spChg chg="add mod">
          <ac:chgData name="Julia Nelson" userId="b8Yvj78p1Ytka2/CnSsZmvo6tfy4laIZ9kgr/v/nhp4=" providerId="None" clId="Web-{4882677A-4CCC-419F-9202-4E3DA8ED624B}" dt="2021-11-12T15:35:15.726" v="32" actId="1076"/>
          <ac:spMkLst>
            <pc:docMk/>
            <pc:sldMk cId="3820747610" sldId="338"/>
            <ac:spMk id="17" creationId="{5918EDEB-1EB6-45E5-9C48-E72E0D42AB68}"/>
          </ac:spMkLst>
        </pc:spChg>
        <pc:picChg chg="add mod ord">
          <ac:chgData name="Julia Nelson" userId="b8Yvj78p1Ytka2/CnSsZmvo6tfy4laIZ9kgr/v/nhp4=" providerId="None" clId="Web-{4882677A-4CCC-419F-9202-4E3DA8ED624B}" dt="2021-11-12T15:34:02.708" v="14"/>
          <ac:picMkLst>
            <pc:docMk/>
            <pc:sldMk cId="3820747610" sldId="338"/>
            <ac:picMk id="2" creationId="{16F1CA3A-F2CE-435B-B3FD-394DD1045A6B}"/>
          </ac:picMkLst>
        </pc:picChg>
        <pc:picChg chg="del">
          <ac:chgData name="Julia Nelson" userId="b8Yvj78p1Ytka2/CnSsZmvo6tfy4laIZ9kgr/v/nhp4=" providerId="None" clId="Web-{4882677A-4CCC-419F-9202-4E3DA8ED624B}" dt="2021-11-12T15:29:10.325" v="0"/>
          <ac:picMkLst>
            <pc:docMk/>
            <pc:sldMk cId="3820747610" sldId="338"/>
            <ac:picMk id="6" creationId="{A983A246-9054-4DDF-A4AA-E99A591C0D4E}"/>
          </ac:picMkLst>
        </pc:picChg>
      </pc:sldChg>
    </pc:docChg>
  </pc:docChgLst>
  <pc:docChgLst>
    <pc:chgData name="Zachary Campion" userId="48m4Q8xFqlx8GI73Ti8fgGlXgoXMpOKAsBHTpZtPDSQ=" providerId="None" clId="Web-{F4B1FB28-2D53-45D4-B373-9E67D1B8D37C}"/>
    <pc:docChg chg="modSld">
      <pc:chgData name="Zachary Campion" userId="48m4Q8xFqlx8GI73Ti8fgGlXgoXMpOKAsBHTpZtPDSQ=" providerId="None" clId="Web-{F4B1FB28-2D53-45D4-B373-9E67D1B8D37C}" dt="2022-10-11T13:59:42.224" v="24" actId="1076"/>
      <pc:docMkLst>
        <pc:docMk/>
      </pc:docMkLst>
      <pc:sldChg chg="addSp delSp modSp">
        <pc:chgData name="Zachary Campion" userId="48m4Q8xFqlx8GI73Ti8fgGlXgoXMpOKAsBHTpZtPDSQ=" providerId="None" clId="Web-{F4B1FB28-2D53-45D4-B373-9E67D1B8D37C}" dt="2022-10-11T13:59:42.224" v="24" actId="1076"/>
        <pc:sldMkLst>
          <pc:docMk/>
          <pc:sldMk cId="3529485065" sldId="337"/>
        </pc:sldMkLst>
        <pc:spChg chg="add mod">
          <ac:chgData name="Zachary Campion" userId="48m4Q8xFqlx8GI73Ti8fgGlXgoXMpOKAsBHTpZtPDSQ=" providerId="None" clId="Web-{F4B1FB28-2D53-45D4-B373-9E67D1B8D37C}" dt="2022-10-11T13:59:27.927" v="21" actId="14100"/>
          <ac:spMkLst>
            <pc:docMk/>
            <pc:sldMk cId="3529485065" sldId="337"/>
            <ac:spMk id="5" creationId="{AF8EB903-BAF2-7871-1A2D-E52889063363}"/>
          </ac:spMkLst>
        </pc:spChg>
        <pc:spChg chg="del mod">
          <ac:chgData name="Zachary Campion" userId="48m4Q8xFqlx8GI73Ti8fgGlXgoXMpOKAsBHTpZtPDSQ=" providerId="None" clId="Web-{F4B1FB28-2D53-45D4-B373-9E67D1B8D37C}" dt="2022-10-11T13:55:36.748" v="1"/>
          <ac:spMkLst>
            <pc:docMk/>
            <pc:sldMk cId="3529485065" sldId="337"/>
            <ac:spMk id="8" creationId="{25E6C7FF-25FA-497F-860C-4263A850A1B3}"/>
          </ac:spMkLst>
        </pc:spChg>
        <pc:spChg chg="del">
          <ac:chgData name="Zachary Campion" userId="48m4Q8xFqlx8GI73Ti8fgGlXgoXMpOKAsBHTpZtPDSQ=" providerId="None" clId="Web-{F4B1FB28-2D53-45D4-B373-9E67D1B8D37C}" dt="2022-10-11T13:55:39.717" v="2"/>
          <ac:spMkLst>
            <pc:docMk/>
            <pc:sldMk cId="3529485065" sldId="337"/>
            <ac:spMk id="9" creationId="{BED6C7E7-BEC7-4B51-AB50-CA732AC7B154}"/>
          </ac:spMkLst>
        </pc:spChg>
        <pc:spChg chg="del">
          <ac:chgData name="Zachary Campion" userId="48m4Q8xFqlx8GI73Ti8fgGlXgoXMpOKAsBHTpZtPDSQ=" providerId="None" clId="Web-{F4B1FB28-2D53-45D4-B373-9E67D1B8D37C}" dt="2022-10-11T13:58:05.018" v="4"/>
          <ac:spMkLst>
            <pc:docMk/>
            <pc:sldMk cId="3529485065" sldId="337"/>
            <ac:spMk id="11" creationId="{F7C64C82-E861-4592-B25E-CDFFA76AB017}"/>
          </ac:spMkLst>
        </pc:spChg>
        <pc:spChg chg="mod">
          <ac:chgData name="Zachary Campion" userId="48m4Q8xFqlx8GI73Ti8fgGlXgoXMpOKAsBHTpZtPDSQ=" providerId="None" clId="Web-{F4B1FB28-2D53-45D4-B373-9E67D1B8D37C}" dt="2022-10-11T13:59:42.224" v="24" actId="1076"/>
          <ac:spMkLst>
            <pc:docMk/>
            <pc:sldMk cId="3529485065" sldId="337"/>
            <ac:spMk id="13" creationId="{0AEA420B-B368-4F43-9674-7AB6872B81AF}"/>
          </ac:spMkLst>
        </pc:spChg>
        <pc:picChg chg="add del mod">
          <ac:chgData name="Zachary Campion" userId="48m4Q8xFqlx8GI73Ti8fgGlXgoXMpOKAsBHTpZtPDSQ=" providerId="None" clId="Web-{F4B1FB28-2D53-45D4-B373-9E67D1B8D37C}" dt="2022-10-11T13:58:49.488" v="10"/>
          <ac:picMkLst>
            <pc:docMk/>
            <pc:sldMk cId="3529485065" sldId="337"/>
            <ac:picMk id="2" creationId="{0A9EECFE-3C75-A710-A8C8-252B7E5D9BE0}"/>
          </ac:picMkLst>
        </pc:picChg>
        <pc:picChg chg="add mod ord">
          <ac:chgData name="Zachary Campion" userId="48m4Q8xFqlx8GI73Ti8fgGlXgoXMpOKAsBHTpZtPDSQ=" providerId="None" clId="Web-{F4B1FB28-2D53-45D4-B373-9E67D1B8D37C}" dt="2022-10-11T13:59:14.583" v="18"/>
          <ac:picMkLst>
            <pc:docMk/>
            <pc:sldMk cId="3529485065" sldId="337"/>
            <ac:picMk id="3" creationId="{1BCAB231-0C39-8F9D-8322-E879105C474E}"/>
          </ac:picMkLst>
        </pc:picChg>
        <pc:picChg chg="del">
          <ac:chgData name="Zachary Campion" userId="48m4Q8xFqlx8GI73Ti8fgGlXgoXMpOKAsBHTpZtPDSQ=" providerId="None" clId="Web-{F4B1FB28-2D53-45D4-B373-9E67D1B8D37C}" dt="2022-10-11T13:58:06.284" v="5"/>
          <ac:picMkLst>
            <pc:docMk/>
            <pc:sldMk cId="3529485065" sldId="337"/>
            <ac:picMk id="4" creationId="{C8AA1FDA-02AF-4667-954D-C0E8CE7B5365}"/>
          </ac:picMkLst>
        </pc:picChg>
        <pc:picChg chg="del">
          <ac:chgData name="Zachary Campion" userId="48m4Q8xFqlx8GI73Ti8fgGlXgoXMpOKAsBHTpZtPDSQ=" providerId="None" clId="Web-{F4B1FB28-2D53-45D4-B373-9E67D1B8D37C}" dt="2022-10-11T13:58:00.221" v="3"/>
          <ac:picMkLst>
            <pc:docMk/>
            <pc:sldMk cId="3529485065" sldId="337"/>
            <ac:picMk id="6" creationId="{3454CE8C-CD5D-4ED7-BEE7-C6C62997B9F3}"/>
          </ac:picMkLst>
        </pc:picChg>
      </pc:sldChg>
    </pc:docChg>
  </pc:docChgLst>
  <pc:docChgLst>
    <pc:chgData name="Joan Freidson" userId="DC02gdTgp86GTQb+bfJVA//htLNOUXM9A057X6GfqXE=" providerId="None" clId="Web-{F270C185-685A-4EBC-9363-3F4E07A490A2}"/>
    <pc:docChg chg="delSld">
      <pc:chgData name="Joan Freidson" userId="DC02gdTgp86GTQb+bfJVA//htLNOUXM9A057X6GfqXE=" providerId="None" clId="Web-{F270C185-685A-4EBC-9363-3F4E07A490A2}" dt="2022-10-07T15:19:51.039" v="0"/>
      <pc:docMkLst>
        <pc:docMk/>
      </pc:docMkLst>
      <pc:sldChg chg="del">
        <pc:chgData name="Joan Freidson" userId="DC02gdTgp86GTQb+bfJVA//htLNOUXM9A057X6GfqXE=" providerId="None" clId="Web-{F270C185-685A-4EBC-9363-3F4E07A490A2}" dt="2022-10-07T15:19:51.039" v="0"/>
        <pc:sldMkLst>
          <pc:docMk/>
          <pc:sldMk cId="914629570" sldId="316"/>
        </pc:sldMkLst>
      </pc:sldChg>
    </pc:docChg>
  </pc:docChgLst>
  <pc:docChgLst>
    <pc:chgData name="Julia Nelson" userId="b8Yvj78p1Ytka2/CnSsZmvo6tfy4laIZ9kgr/v/nhp4=" providerId="None" clId="Web-{B4C2321B-C6A5-44F6-9998-CF43C212088F}"/>
    <pc:docChg chg="modSld">
      <pc:chgData name="Julia Nelson" userId="b8Yvj78p1Ytka2/CnSsZmvo6tfy4laIZ9kgr/v/nhp4=" providerId="None" clId="Web-{B4C2321B-C6A5-44F6-9998-CF43C212088F}" dt="2021-11-09T14:53:15.938" v="2" actId="20577"/>
      <pc:docMkLst>
        <pc:docMk/>
      </pc:docMkLst>
      <pc:sldChg chg="modSp">
        <pc:chgData name="Julia Nelson" userId="b8Yvj78p1Ytka2/CnSsZmvo6tfy4laIZ9kgr/v/nhp4=" providerId="None" clId="Web-{B4C2321B-C6A5-44F6-9998-CF43C212088F}" dt="2021-11-09T14:53:15.938" v="2" actId="20577"/>
        <pc:sldMkLst>
          <pc:docMk/>
          <pc:sldMk cId="914629570" sldId="316"/>
        </pc:sldMkLst>
        <pc:spChg chg="mod">
          <ac:chgData name="Julia Nelson" userId="b8Yvj78p1Ytka2/CnSsZmvo6tfy4laIZ9kgr/v/nhp4=" providerId="None" clId="Web-{B4C2321B-C6A5-44F6-9998-CF43C212088F}" dt="2021-11-09T14:53:15.938" v="2" actId="20577"/>
          <ac:spMkLst>
            <pc:docMk/>
            <pc:sldMk cId="914629570" sldId="316"/>
            <ac:spMk id="837" creationId="{00000000-0000-0000-0000-000000000000}"/>
          </ac:spMkLst>
        </pc:spChg>
      </pc:sldChg>
    </pc:docChg>
  </pc:docChgLst>
  <pc:docChgLst>
    <pc:chgData name="Joan Freidson" userId="DC02gdTgp86GTQb+bfJVA//htLNOUXM9A057X6GfqXE=" providerId="None" clId="Web-{74EFB04B-0890-4E28-8F93-67C26C5B296B}"/>
    <pc:docChg chg="modSld">
      <pc:chgData name="Joan Freidson" userId="DC02gdTgp86GTQb+bfJVA//htLNOUXM9A057X6GfqXE=" providerId="None" clId="Web-{74EFB04B-0890-4E28-8F93-67C26C5B296B}" dt="2022-10-07T15:13:05.348" v="2" actId="20577"/>
      <pc:docMkLst>
        <pc:docMk/>
      </pc:docMkLst>
      <pc:sldChg chg="modSp">
        <pc:chgData name="Joan Freidson" userId="DC02gdTgp86GTQb+bfJVA//htLNOUXM9A057X6GfqXE=" providerId="None" clId="Web-{74EFB04B-0890-4E28-8F93-67C26C5B296B}" dt="2022-10-07T15:13:05.348" v="2" actId="20577"/>
        <pc:sldMkLst>
          <pc:docMk/>
          <pc:sldMk cId="1107751507" sldId="317"/>
        </pc:sldMkLst>
        <pc:spChg chg="mod">
          <ac:chgData name="Joan Freidson" userId="DC02gdTgp86GTQb+bfJVA//htLNOUXM9A057X6GfqXE=" providerId="None" clId="Web-{74EFB04B-0890-4E28-8F93-67C26C5B296B}" dt="2022-10-07T15:13:05.348" v="2" actId="20577"/>
          <ac:spMkLst>
            <pc:docMk/>
            <pc:sldMk cId="1107751507" sldId="317"/>
            <ac:spMk id="5" creationId="{00000000-0000-0000-0000-000000000000}"/>
          </ac:spMkLst>
        </pc:spChg>
      </pc:sldChg>
      <pc:sldChg chg="modSp">
        <pc:chgData name="Joan Freidson" userId="DC02gdTgp86GTQb+bfJVA//htLNOUXM9A057X6GfqXE=" providerId="None" clId="Web-{74EFB04B-0890-4E28-8F93-67C26C5B296B}" dt="2022-10-07T15:12:16.548" v="1" actId="20577"/>
        <pc:sldMkLst>
          <pc:docMk/>
          <pc:sldMk cId="1940975382" sldId="332"/>
        </pc:sldMkLst>
        <pc:spChg chg="mod">
          <ac:chgData name="Joan Freidson" userId="DC02gdTgp86GTQb+bfJVA//htLNOUXM9A057X6GfqXE=" providerId="None" clId="Web-{74EFB04B-0890-4E28-8F93-67C26C5B296B}" dt="2022-10-07T15:12:16.548" v="1" actId="20577"/>
          <ac:spMkLst>
            <pc:docMk/>
            <pc:sldMk cId="1940975382" sldId="332"/>
            <ac:spMk id="7" creationId="{03D49F28-A43D-46F8-89C7-B21C823A75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46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d98f0d821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d98f0d821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240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d98f0d821_5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d98f0d821_5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317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d98f0d821_5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d98f0d821_5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911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d98f0d821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d98f0d821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6023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d98f0d821_5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d98f0d821_5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14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d98f0d821_5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d98f0d821_5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527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d98f0d821_5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d98f0d821_5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8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d98f0d821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d98f0d821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73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d98f0d821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d98f0d821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87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d98f0d821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d98f0d821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4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d98f0d821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d98f0d821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62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d98f0d821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d98f0d821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02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d98f0d821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d98f0d821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5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 Program Details 2">
  <p:cSld name="CS Program Details 2">
    <p:bg>
      <p:bgPr>
        <a:solidFill>
          <a:schemeClr val="lt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4966600" y="187525"/>
            <a:ext cx="37686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1"/>
          </p:nvPr>
        </p:nvSpPr>
        <p:spPr>
          <a:xfrm>
            <a:off x="4711535" y="1418359"/>
            <a:ext cx="4082885" cy="318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0" name="Google Shape;280;p42"/>
          <p:cNvCxnSpPr/>
          <p:nvPr/>
        </p:nvCxnSpPr>
        <p:spPr>
          <a:xfrm>
            <a:off x="5033851" y="1181091"/>
            <a:ext cx="2845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1" name="Google Shape;281;p42" descr="https://dl.boxcloud.com/api/2.0/internal_files/221042665957/versions/233506401509/representations/jpg_paged_2048x2048/content/1.jpg?access_token=1!UnoVWuebeSUxHSu5wIzbECcMb9YQ4Q-UlClpe-2okzfToyZId04D17qOgILM67qhAaaLUhnHAHR2cLnT1y500I6bu5AGFtmSkRvTMysU-ChyGpkPF_2V54PhukqObtR9IJ4KOZR0Trv7wv-LTk12IcCemf0q8XW4KQ1X9a86DnEQdTfJdMPAZO8cp6en6fpZivW4WRYgs2e8JHoMZi84ilr7AkzR8Py85CS2E_6Gonp512HwdDKYmZeaWIsUtdhe1a3k6kKh3jI0DyGMsROtdtAfrr4vpqVFDH3-FlfUnoIPBxkYDI_YG7z6CCrAk3979aZO2s7zTvC937un4S5HxlS_40MGTzrp7uzv5VjvQ2sT_fbY5mqFbaF9bBULD_NueCNLTH2-DwZezVXM5yQ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28112" t="-134" r="14007" b="3916"/>
          <a:stretch/>
        </p:blipFill>
        <p:spPr>
          <a:xfrm>
            <a:off x="11" y="0"/>
            <a:ext cx="464234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olar Community 1">
  <p:cSld name="Scholar Community 1">
    <p:bg>
      <p:bgPr>
        <a:solidFill>
          <a:schemeClr val="l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9"/>
          <p:cNvSpPr txBox="1">
            <a:spLocks noGrp="1"/>
          </p:cNvSpPr>
          <p:nvPr>
            <p:ph type="title"/>
          </p:nvPr>
        </p:nvSpPr>
        <p:spPr>
          <a:xfrm flipH="1">
            <a:off x="5118100" y="513853"/>
            <a:ext cx="33972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14" name="Google Shape;614;p79"/>
          <p:cNvSpPr txBox="1">
            <a:spLocks noGrp="1"/>
          </p:cNvSpPr>
          <p:nvPr>
            <p:ph type="body" idx="1"/>
          </p:nvPr>
        </p:nvSpPr>
        <p:spPr>
          <a:xfrm flipH="1">
            <a:off x="5118100" y="1735824"/>
            <a:ext cx="3397250" cy="28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15" name="Google Shape;615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16" name="Google Shape;616;p79"/>
          <p:cNvCxnSpPr/>
          <p:nvPr/>
        </p:nvCxnSpPr>
        <p:spPr>
          <a:xfrm>
            <a:off x="5214250" y="1566487"/>
            <a:ext cx="327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7" name="Google Shape;617;p79" descr="https://dl.boxcloud.com/api/2.0/internal_files/212369351820/versions/224498282380/representations/jpg_paged_2048x2048/content/1.jpg?access_token=1!64S9SKgpPHEC7N86XYwz0sauoQx7Fx0M5f-Q1E6-oo7B0aRsNG7fn6oNjl7cAVI3C_PjVsR6DYosUAjM2Q8wE9TBQwbUVl8YbCcxef30aAnjbKUfiMBYT2ltieRwqXVLQkcq9KAZWnff7sWk-feJvaAocsoEQO_O_l2E0RjpFrjZKA3HIpVNwI8NtRK0xfEqGkjrVKMWbEgntfFGyPXz_89nsUXNIyUoWR8TAli5kQLCiEQuYmgJOezIItHkJ2-iTXTUVT4esIiHfucVBna7sDfY2aT58xGTqN5UTAWskAdVjE1HmfO42E6i17oS-GN_eoo2RufHxhmIetzuoreMvx4YMY8AqhexTiUWxrM14xojCvJeiLcRsvnqMK393obiVjA7A6aeuft5gb2vT9U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10681" r="7845"/>
          <a:stretch/>
        </p:blipFill>
        <p:spPr>
          <a:xfrm>
            <a:off x="0" y="515225"/>
            <a:ext cx="4920202" cy="4076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89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Blue ">
  <p:cSld name="2 Column Blue ">
    <p:bg>
      <p:bgPr>
        <a:solidFill>
          <a:schemeClr val="lt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8" name="Google Shape;298;p45"/>
          <p:cNvGrpSpPr/>
          <p:nvPr/>
        </p:nvGrpSpPr>
        <p:grpSpPr>
          <a:xfrm>
            <a:off x="0" y="773939"/>
            <a:ext cx="9144000" cy="80404"/>
            <a:chOff x="0" y="773939"/>
            <a:chExt cx="9144000" cy="80404"/>
          </a:xfrm>
        </p:grpSpPr>
        <p:cxnSp>
          <p:nvCxnSpPr>
            <p:cNvPr id="299" name="Google Shape;299;p45"/>
            <p:cNvCxnSpPr/>
            <p:nvPr/>
          </p:nvCxnSpPr>
          <p:spPr>
            <a:xfrm>
              <a:off x="0" y="854343"/>
              <a:ext cx="91440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0" name="Google Shape;300;p45"/>
            <p:cNvSpPr/>
            <p:nvPr/>
          </p:nvSpPr>
          <p:spPr>
            <a:xfrm>
              <a:off x="3331350" y="773939"/>
              <a:ext cx="2481300" cy="804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</p:grpSp>
      <p:sp>
        <p:nvSpPr>
          <p:cNvPr id="301" name="Google Shape;301;p45"/>
          <p:cNvSpPr txBox="1">
            <a:spLocks noGrp="1"/>
          </p:cNvSpPr>
          <p:nvPr>
            <p:ph type="body" idx="1"/>
          </p:nvPr>
        </p:nvSpPr>
        <p:spPr>
          <a:xfrm>
            <a:off x="629850" y="1169675"/>
            <a:ext cx="38682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body" idx="2"/>
          </p:nvPr>
        </p:nvSpPr>
        <p:spPr>
          <a:xfrm>
            <a:off x="4629150" y="1169675"/>
            <a:ext cx="38874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title"/>
          </p:nvPr>
        </p:nvSpPr>
        <p:spPr>
          <a:xfrm>
            <a:off x="1747800" y="255275"/>
            <a:ext cx="5648400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54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T Program Details">
  <p:cSld name="UT Program Details">
    <p:bg>
      <p:bgPr>
        <a:solidFill>
          <a:schemeClr val="lt2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408288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16" name="Google Shape;516;p64"/>
          <p:cNvSpPr txBox="1">
            <a:spLocks noGrp="1"/>
          </p:cNvSpPr>
          <p:nvPr>
            <p:ph type="body" idx="1"/>
          </p:nvPr>
        </p:nvSpPr>
        <p:spPr>
          <a:xfrm>
            <a:off x="628650" y="1562099"/>
            <a:ext cx="4082885" cy="307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517" name="Google Shape;517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8" name="Google Shape;518;p64" descr="https://dl.boxcloud.com/api/2.0/internal_files/220996166095/versions/233456936655/representations/jpg_paged_2048x2048/content/1.jpg?access_token=1!gDZTjClGje7iSYOfP9cBiq-yvARwIMVxl1yeu0EdfI7IWmMtmwTqK-LimGqu30hFokQztVlG3EeUSf-bG3KK5Pv7D4gZ-NWR9ljW_IJAg2PNMN0dB1_5fiOgXnFhNwpay6ZboXkXUbAe-PCLTf94ZWhI9SkC2Sc5eU39Z8VbCDxnoy6VEgRo0CWfTCnitO9gZzptWhzCg9tDEu2iM8X4RMrmTrNUMSk4FwD1ilmD1TjTGisAPkoq6z4QeRwouVTd8WVtb11f2iQjCKGLt_vj8mR2U_xCOvFodgY9vyZ4xrx9FojvFgR6G_dNzIajXVqmBLrj1oFpfMIxAZck2rRjWQJBtpAihvVlnMQRwA7rbSagiUjhDd6OU39mbs4pQWIKJBdUu2KNXXlok8toZEY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33744" t="5751" r="17195" b="-45"/>
          <a:stretch/>
        </p:blipFill>
        <p:spPr>
          <a:xfrm>
            <a:off x="5080000" y="0"/>
            <a:ext cx="4064000" cy="5205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64"/>
          <p:cNvCxnSpPr/>
          <p:nvPr/>
        </p:nvCxnSpPr>
        <p:spPr>
          <a:xfrm>
            <a:off x="739526" y="1344216"/>
            <a:ext cx="363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0074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">
  <p:cSld name="Data">
    <p:bg>
      <p:bgPr>
        <a:solidFill>
          <a:schemeClr val="dk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Frank Ruhl Libre"/>
              <a:buNone/>
              <a:defRPr sz="3300" b="1" i="0" u="none" strike="noStrike" cap="non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0" name="Google Shape;650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1" name="Google Shape;651;p85"/>
          <p:cNvSpPr txBox="1">
            <a:spLocks noGrp="1"/>
          </p:cNvSpPr>
          <p:nvPr>
            <p:ph type="body" idx="1"/>
          </p:nvPr>
        </p:nvSpPr>
        <p:spPr>
          <a:xfrm>
            <a:off x="632049" y="1905439"/>
            <a:ext cx="2075260" cy="71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cxnSp>
        <p:nvCxnSpPr>
          <p:cNvPr id="652" name="Google Shape;652;p85"/>
          <p:cNvCxnSpPr/>
          <p:nvPr/>
        </p:nvCxnSpPr>
        <p:spPr>
          <a:xfrm rot="10800000" flipH="1">
            <a:off x="772667" y="1268016"/>
            <a:ext cx="2944368" cy="663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3" name="Google Shape;653;p85"/>
          <p:cNvCxnSpPr/>
          <p:nvPr/>
        </p:nvCxnSpPr>
        <p:spPr>
          <a:xfrm>
            <a:off x="1148471" y="3185598"/>
            <a:ext cx="1042417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4" name="Google Shape;654;p85"/>
          <p:cNvSpPr txBox="1">
            <a:spLocks noGrp="1"/>
          </p:cNvSpPr>
          <p:nvPr>
            <p:ph type="body" idx="2"/>
          </p:nvPr>
        </p:nvSpPr>
        <p:spPr>
          <a:xfrm>
            <a:off x="632122" y="3314262"/>
            <a:ext cx="207526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55" name="Google Shape;655;p85"/>
          <p:cNvSpPr txBox="1">
            <a:spLocks noGrp="1"/>
          </p:cNvSpPr>
          <p:nvPr>
            <p:ph type="body" idx="3"/>
          </p:nvPr>
        </p:nvSpPr>
        <p:spPr>
          <a:xfrm>
            <a:off x="632122" y="2628386"/>
            <a:ext cx="2075260" cy="29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56" name="Google Shape;656;p85"/>
          <p:cNvSpPr txBox="1">
            <a:spLocks noGrp="1"/>
          </p:cNvSpPr>
          <p:nvPr>
            <p:ph type="body" idx="4"/>
          </p:nvPr>
        </p:nvSpPr>
        <p:spPr>
          <a:xfrm>
            <a:off x="3534370" y="1905439"/>
            <a:ext cx="2075260" cy="722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cxnSp>
        <p:nvCxnSpPr>
          <p:cNvPr id="657" name="Google Shape;657;p85"/>
          <p:cNvCxnSpPr/>
          <p:nvPr/>
        </p:nvCxnSpPr>
        <p:spPr>
          <a:xfrm>
            <a:off x="4059935" y="3209849"/>
            <a:ext cx="1042417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8" name="Google Shape;658;p85"/>
          <p:cNvSpPr txBox="1">
            <a:spLocks noGrp="1"/>
          </p:cNvSpPr>
          <p:nvPr>
            <p:ph type="body" idx="5"/>
          </p:nvPr>
        </p:nvSpPr>
        <p:spPr>
          <a:xfrm>
            <a:off x="3543586" y="3338513"/>
            <a:ext cx="207526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59" name="Google Shape;659;p85"/>
          <p:cNvSpPr txBox="1">
            <a:spLocks noGrp="1"/>
          </p:cNvSpPr>
          <p:nvPr>
            <p:ph type="body" idx="6"/>
          </p:nvPr>
        </p:nvSpPr>
        <p:spPr>
          <a:xfrm>
            <a:off x="3534369" y="2643188"/>
            <a:ext cx="2075260" cy="29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60" name="Google Shape;660;p85"/>
          <p:cNvSpPr txBox="1">
            <a:spLocks noGrp="1"/>
          </p:cNvSpPr>
          <p:nvPr>
            <p:ph type="body" idx="7"/>
          </p:nvPr>
        </p:nvSpPr>
        <p:spPr>
          <a:xfrm>
            <a:off x="6437627" y="1929689"/>
            <a:ext cx="2075260" cy="71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cxnSp>
        <p:nvCxnSpPr>
          <p:cNvPr id="661" name="Google Shape;661;p85"/>
          <p:cNvCxnSpPr/>
          <p:nvPr/>
        </p:nvCxnSpPr>
        <p:spPr>
          <a:xfrm>
            <a:off x="6954049" y="3209849"/>
            <a:ext cx="1042417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2" name="Google Shape;662;p85"/>
          <p:cNvSpPr txBox="1">
            <a:spLocks noGrp="1"/>
          </p:cNvSpPr>
          <p:nvPr>
            <p:ph type="body" idx="8"/>
          </p:nvPr>
        </p:nvSpPr>
        <p:spPr>
          <a:xfrm>
            <a:off x="6437700" y="3338513"/>
            <a:ext cx="207526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63" name="Google Shape;663;p85"/>
          <p:cNvSpPr txBox="1">
            <a:spLocks noGrp="1"/>
          </p:cNvSpPr>
          <p:nvPr>
            <p:ph type="body" idx="9"/>
          </p:nvPr>
        </p:nvSpPr>
        <p:spPr>
          <a:xfrm>
            <a:off x="6437700" y="2652637"/>
            <a:ext cx="2075260" cy="29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90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 Details 1">
  <p:cSld name="Program Details 1">
    <p:bg>
      <p:bgPr>
        <a:solidFill>
          <a:schemeClr val="lt2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/>
          <p:cNvSpPr txBox="1">
            <a:spLocks noGrp="1"/>
          </p:cNvSpPr>
          <p:nvPr>
            <p:ph type="title"/>
          </p:nvPr>
        </p:nvSpPr>
        <p:spPr>
          <a:xfrm>
            <a:off x="190600" y="2409800"/>
            <a:ext cx="3091500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rgbClr val="000000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48" name="Google Shape;448;p53"/>
          <p:cNvSpPr txBox="1">
            <a:spLocks noGrp="1"/>
          </p:cNvSpPr>
          <p:nvPr>
            <p:ph type="body" idx="1"/>
          </p:nvPr>
        </p:nvSpPr>
        <p:spPr>
          <a:xfrm>
            <a:off x="3322575" y="2409800"/>
            <a:ext cx="5348700" cy="23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449" name="Google Shape;44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0" name="Google Shape;450;p53" descr="https://dl.boxcloud.com/api/2.0/internal_files/212365806118/versions/224494515238/representations/jpg_paged_2048x2048/content/1.jpg?access_token=1!HKBlpyQSG-l5nBhaBUqHDu5vyupk0DnNVXfw0Qa42AxkekHcBAEcbF95imFRmNgy-JoXb92Aox5KcAYwBvGRXoZzrosrjkvXjWcqEdNCrLixYrP2i5jNAWiY2Abszopkz5ma6PUkFYnEWYGJasBbvoV0WvWzmI2_BMD-QKUW0FtmCbI9HJHUdhcUGwH7RABf60pyTqj4UdY-O1HFnn4eUg2ApJXLD_esAywhKM1gGPcLxMx3ohavui4hvx51J-Bo0Kx8vMryogKSijkkVdbNb3GBgWAIntqBo-jqMGzICdzGDC4G8ctDNNHS3_5D3ZV7YRxqnArBVnOYS8jtIdcpOTUqSDMMwaA9Gl1_BboA1-F4rW-AyREJza7wiRrnAED8eErJDmbPkggWBM09e2w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t="14142" b="50973"/>
          <a:stretch/>
        </p:blipFill>
        <p:spPr>
          <a:xfrm>
            <a:off x="0" y="0"/>
            <a:ext cx="9144003" cy="2135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53"/>
          <p:cNvCxnSpPr/>
          <p:nvPr/>
        </p:nvCxnSpPr>
        <p:spPr>
          <a:xfrm>
            <a:off x="307892" y="4155978"/>
            <a:ext cx="1572600" cy="1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97277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T Chapter 1">
  <p:cSld name="UT Chapter 1">
    <p:bg>
      <p:bgPr>
        <a:solidFill>
          <a:schemeClr val="lt2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6" name="Google Shape;586;p75" descr="https://dl.boxcloud.com/api/2.0/internal_files/220992352687/versions/233452867503/representations/jpg_paged_2048x2048/content/1.jpg?access_token=1!giVlyGeYXpatt_MX6YStD7ch6DAJXWkoblO8-Nep4UKPsGRBZpERIRwcIrHjejmcH2U70WDa2eH3mqsaw34itZsZE9eqKUzUdT3_PiWRoMqR2YwHTh7nASP6pnIGpmptteicQizrSPAPiA8s_xvmEc2fsq_KVQvzezuaruYhWpe9iP6n-F15jhnWb7PM6Yun6nZgnpjR5_gsa7J3t_mshWoQS4vLWXc16V3e1NDiV3Kq3yZF1I0-mMPykiIESpRA8ZR6Nl5HE7Wq1zqczIGWb-H8PH6ApGAXLdgaKmoc3usvAUiQ7QdByFrIgW9eC-QdDgt6PpqHnOwmylxeuWdIr17p3zIGeP9rOsvxGI8QlifRYvigXsXTly_AkEIQswLzOWeMnAq85cv_u9so8mw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t="2373" r="7800" b="19817"/>
          <a:stretch/>
        </p:blipFill>
        <p:spPr>
          <a:xfrm>
            <a:off x="0" y="196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5"/>
          <p:cNvSpPr/>
          <p:nvPr/>
        </p:nvSpPr>
        <p:spPr>
          <a:xfrm>
            <a:off x="440825" y="395700"/>
            <a:ext cx="4406100" cy="4352100"/>
          </a:xfrm>
          <a:prstGeom prst="rect">
            <a:avLst/>
          </a:prstGeom>
          <a:solidFill>
            <a:schemeClr val="lt1">
              <a:alpha val="929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sp>
        <p:nvSpPr>
          <p:cNvPr id="588" name="Google Shape;588;p75"/>
          <p:cNvSpPr txBox="1">
            <a:spLocks noGrp="1"/>
          </p:cNvSpPr>
          <p:nvPr>
            <p:ph type="ctrTitle"/>
          </p:nvPr>
        </p:nvSpPr>
        <p:spPr>
          <a:xfrm>
            <a:off x="611108" y="605848"/>
            <a:ext cx="4121400" cy="1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cxnSp>
        <p:nvCxnSpPr>
          <p:cNvPr id="589" name="Google Shape;589;p75"/>
          <p:cNvCxnSpPr/>
          <p:nvPr/>
        </p:nvCxnSpPr>
        <p:spPr>
          <a:xfrm>
            <a:off x="1712663" y="2591375"/>
            <a:ext cx="18624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0" name="Google Shape;590;p75"/>
          <p:cNvSpPr txBox="1">
            <a:spLocks noGrp="1"/>
          </p:cNvSpPr>
          <p:nvPr>
            <p:ph type="subTitle" idx="1"/>
          </p:nvPr>
        </p:nvSpPr>
        <p:spPr>
          <a:xfrm>
            <a:off x="601915" y="2906645"/>
            <a:ext cx="41214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65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- 4 categories">
  <p:cSld name="Basic Two Column - Light_1_3">
    <p:bg>
      <p:bgPr>
        <a:solidFill>
          <a:schemeClr val="lt2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"/>
              <a:buNone/>
              <a:defRPr sz="33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86" name="Google Shape;386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7" name="Google Shape;387;p49"/>
          <p:cNvCxnSpPr/>
          <p:nvPr/>
        </p:nvCxnSpPr>
        <p:spPr>
          <a:xfrm>
            <a:off x="738124" y="1062050"/>
            <a:ext cx="1529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8" name="Google Shape;388;p49"/>
          <p:cNvSpPr/>
          <p:nvPr/>
        </p:nvSpPr>
        <p:spPr>
          <a:xfrm>
            <a:off x="1265235" y="1441581"/>
            <a:ext cx="2207215" cy="1783223"/>
          </a:xfrm>
          <a:prstGeom prst="round1Rect">
            <a:avLst>
              <a:gd name="adj" fmla="val 17446"/>
            </a:avLst>
          </a:prstGeom>
          <a:solidFill>
            <a:srgbClr val="5B9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9"/>
          <p:cNvSpPr/>
          <p:nvPr/>
        </p:nvSpPr>
        <p:spPr>
          <a:xfrm>
            <a:off x="3469042" y="1441581"/>
            <a:ext cx="2207215" cy="1783223"/>
          </a:xfrm>
          <a:prstGeom prst="round2SameRect">
            <a:avLst>
              <a:gd name="adj1" fmla="val 18098"/>
              <a:gd name="adj2" fmla="val 0"/>
            </a:avLst>
          </a:prstGeom>
          <a:solidFill>
            <a:srgbClr val="3A82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9"/>
          <p:cNvSpPr/>
          <p:nvPr/>
        </p:nvSpPr>
        <p:spPr>
          <a:xfrm flipH="1">
            <a:off x="5672206" y="1460804"/>
            <a:ext cx="2207215" cy="1763916"/>
          </a:xfrm>
          <a:prstGeom prst="round1Rect">
            <a:avLst>
              <a:gd name="adj" fmla="val 1744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49"/>
          <p:cNvGrpSpPr/>
          <p:nvPr/>
        </p:nvGrpSpPr>
        <p:grpSpPr>
          <a:xfrm>
            <a:off x="3324985" y="2300846"/>
            <a:ext cx="295788" cy="295788"/>
            <a:chOff x="3157188" y="909150"/>
            <a:chExt cx="470400" cy="470400"/>
          </a:xfrm>
        </p:grpSpPr>
        <p:sp>
          <p:nvSpPr>
            <p:cNvPr id="392" name="Google Shape;392;p49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9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49"/>
          <p:cNvGrpSpPr/>
          <p:nvPr/>
        </p:nvGrpSpPr>
        <p:grpSpPr>
          <a:xfrm>
            <a:off x="5528057" y="2300846"/>
            <a:ext cx="295788" cy="295788"/>
            <a:chOff x="3157188" y="909150"/>
            <a:chExt cx="470400" cy="470400"/>
          </a:xfrm>
        </p:grpSpPr>
        <p:sp>
          <p:nvSpPr>
            <p:cNvPr id="395" name="Google Shape;395;p49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9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9"/>
          <p:cNvSpPr/>
          <p:nvPr/>
        </p:nvSpPr>
        <p:spPr>
          <a:xfrm rot="10800000">
            <a:off x="1264593" y="3205632"/>
            <a:ext cx="6614829" cy="1418534"/>
          </a:xfrm>
          <a:prstGeom prst="round2SameRect">
            <a:avLst>
              <a:gd name="adj1" fmla="val 18098"/>
              <a:gd name="adj2" fmla="val 0"/>
            </a:avLst>
          </a:prstGeom>
          <a:solidFill>
            <a:srgbClr val="1232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subTitle" idx="1"/>
          </p:nvPr>
        </p:nvSpPr>
        <p:spPr>
          <a:xfrm>
            <a:off x="2905500" y="3292613"/>
            <a:ext cx="3333000" cy="5229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subTitle" idx="2"/>
          </p:nvPr>
        </p:nvSpPr>
        <p:spPr>
          <a:xfrm>
            <a:off x="3285300" y="3740200"/>
            <a:ext cx="2573400" cy="6576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11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ubTitle" idx="3"/>
          </p:nvPr>
        </p:nvSpPr>
        <p:spPr>
          <a:xfrm>
            <a:off x="3673200" y="1707163"/>
            <a:ext cx="1802400" cy="5229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49"/>
          <p:cNvSpPr txBox="1">
            <a:spLocks noGrp="1"/>
          </p:cNvSpPr>
          <p:nvPr>
            <p:ph type="subTitle" idx="4"/>
          </p:nvPr>
        </p:nvSpPr>
        <p:spPr>
          <a:xfrm>
            <a:off x="3673200" y="2301613"/>
            <a:ext cx="1740300" cy="6576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1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9"/>
          <p:cNvSpPr txBox="1">
            <a:spLocks noGrp="1"/>
          </p:cNvSpPr>
          <p:nvPr>
            <p:ph type="subTitle" idx="5"/>
          </p:nvPr>
        </p:nvSpPr>
        <p:spPr>
          <a:xfrm>
            <a:off x="5938375" y="1716738"/>
            <a:ext cx="1802400" cy="5229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9"/>
          <p:cNvSpPr txBox="1">
            <a:spLocks noGrp="1"/>
          </p:cNvSpPr>
          <p:nvPr>
            <p:ph type="subTitle" idx="6"/>
          </p:nvPr>
        </p:nvSpPr>
        <p:spPr>
          <a:xfrm>
            <a:off x="5938375" y="2311188"/>
            <a:ext cx="1740300" cy="6576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1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9"/>
          <p:cNvSpPr txBox="1">
            <a:spLocks noGrp="1"/>
          </p:cNvSpPr>
          <p:nvPr>
            <p:ph type="subTitle" idx="7"/>
          </p:nvPr>
        </p:nvSpPr>
        <p:spPr>
          <a:xfrm>
            <a:off x="1470125" y="1716725"/>
            <a:ext cx="1802400" cy="5229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9"/>
          <p:cNvSpPr txBox="1">
            <a:spLocks noGrp="1"/>
          </p:cNvSpPr>
          <p:nvPr>
            <p:ph type="subTitle" idx="8"/>
          </p:nvPr>
        </p:nvSpPr>
        <p:spPr>
          <a:xfrm>
            <a:off x="1470125" y="2311175"/>
            <a:ext cx="1740300" cy="6576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100">
                <a:solidFill>
                  <a:srgbClr val="FFFFFF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 Details 2">
  <p:cSld name="CS Details 4_1">
    <p:bg>
      <p:bgPr>
        <a:solidFill>
          <a:schemeClr val="lt2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4"/>
          <p:cNvSpPr txBox="1">
            <a:spLocks noGrp="1"/>
          </p:cNvSpPr>
          <p:nvPr>
            <p:ph type="title"/>
          </p:nvPr>
        </p:nvSpPr>
        <p:spPr>
          <a:xfrm>
            <a:off x="190600" y="2409800"/>
            <a:ext cx="3091500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rgbClr val="000000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54" name="Google Shape;454;p54"/>
          <p:cNvSpPr txBox="1">
            <a:spLocks noGrp="1"/>
          </p:cNvSpPr>
          <p:nvPr>
            <p:ph type="body" idx="1"/>
          </p:nvPr>
        </p:nvSpPr>
        <p:spPr>
          <a:xfrm>
            <a:off x="3322575" y="2409800"/>
            <a:ext cx="5348700" cy="23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455" name="Google Shape;455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6" name="Google Shape;456;p54" descr="https://dl.boxcloud.com/api/2.0/internal_files/221042665957/versions/233506401509/representations/jpg_paged_2048x2048/content/1.jpg?access_token=1!UnoVWuebeSUxHSu5wIzbECcMb9YQ4Q-UlClpe-2okzfToyZId04D17qOgILM67qhAaaLUhnHAHR2cLnT1y500I6bu5AGFtmSkRvTMysU-ChyGpkPF_2V54PhukqObtR9IJ4KOZR0Trv7wv-LTk12IcCemf0q8XW4KQ1X9a86DnEQdTfJdMPAZO8cp6en6fpZivW4WRYgs2e8JHoMZi84ilr7AkzR8Py85CS2E_6Gonp512HwdDKYmZeaWIsUtdhe1a3k6kKh3jI0DyGMsROtdtAfrr4vpqVFDH3-FlfUnoIPBxkYDI_YG7z6CCrAk3979aZO2s7zTvC937un4S5HxlS_40MGTzrp7uzv5VjvQ2sT_fbY5mqFbaF9bBULD_NueCNLTH2-DwZezVXM5yQ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-110" t="35797" r="-100" b="29165"/>
          <a:stretch/>
        </p:blipFill>
        <p:spPr>
          <a:xfrm>
            <a:off x="-9525" y="-12"/>
            <a:ext cx="9163049" cy="2135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54"/>
          <p:cNvCxnSpPr/>
          <p:nvPr/>
        </p:nvCxnSpPr>
        <p:spPr>
          <a:xfrm>
            <a:off x="307892" y="4155978"/>
            <a:ext cx="1572600" cy="1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umni">
  <p:cSld name="Alumni">
    <p:bg>
      <p:bgPr>
        <a:solidFill>
          <a:schemeClr val="lt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353890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84" name="Google Shape;484;p59"/>
          <p:cNvSpPr txBox="1">
            <a:spLocks noGrp="1"/>
          </p:cNvSpPr>
          <p:nvPr>
            <p:ph type="body" idx="1"/>
          </p:nvPr>
        </p:nvSpPr>
        <p:spPr>
          <a:xfrm>
            <a:off x="628651" y="1562099"/>
            <a:ext cx="3538904" cy="307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485" name="Google Shape;485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86" name="Google Shape;486;p59"/>
          <p:cNvCxnSpPr/>
          <p:nvPr/>
        </p:nvCxnSpPr>
        <p:spPr>
          <a:xfrm>
            <a:off x="739526" y="1427091"/>
            <a:ext cx="3323700" cy="1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7" name="Google Shape;487;p59" descr="https://dl.boxcloud.com/api/2.0/internal_files/221042665957/versions/233506401509/representations/jpg_paged_2048x2048/content/1.jpg?access_token=1!UnoVWuebeSUxHSu5wIzbECcMb9YQ4Q-UlClpe-2okzfToyZId04D17qOgILM67qhAaaLUhnHAHR2cLnT1y500I6bu5AGFtmSkRvTMysU-ChyGpkPF_2V54PhukqObtR9IJ4KOZR0Trv7wv-LTk12IcCemf0q8XW4KQ1X9a86DnEQdTfJdMPAZO8cp6en6fpZivW4WRYgs2e8JHoMZi84ilr7AkzR8Py85CS2E_6Gonp512HwdDKYmZeaWIsUtdhe1a3k6kKh3jI0DyGMsROtdtAfrr4vpqVFDH3-FlfUnoIPBxkYDI_YG7z6CCrAk3979aZO2s7zTvC937un4S5HxlS_40MGTzrp7uzv5VjvQ2sT_fbY5mqFbaF9bBULD_NueCNLTH2-DwZezVXM5yQ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28114" t="-130" r="14004" b="3912"/>
          <a:stretch/>
        </p:blipFill>
        <p:spPr>
          <a:xfrm>
            <a:off x="4501661" y="0"/>
            <a:ext cx="46423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tto Slide 1">
  <p:cSld name="Motto Slide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1" descr="https://dl.boxcloud.com/api/2.0/internal_files/221003216601/versions/233464503001/representations/jpg_paged_2048x2048/content/1.jpg?access_token=1!HJr-QyBaffQVEGCiTx3vxfWmUFBrlZXTIQzTVU6uhT_4wJ2nWwEYvNMFazzdCoc2qLosFgGk7K0Fv3hMWAVBPHp2OWfoxJUoOPGm-QESi2PSeIu3wh-TLGhaLri0Nf6is040BNkNlTugXwpdVkdSrebyjtos77ekx7Bs_z-W8lwp4pY-8PI4tvDHfKGB4MpbkKN1KN6xBnvQxg7On-NAE6xsdn-RO0Uzrm-zsfkOFtrELqtrBjjRBQ71prJv39V9k6jOQgyNdsHfjm-6FbDrUcCQ3luyCaHT8Vjxl5mOYsc4nPdDGPFVH5y--dKPAoy8lL24NbleGhwMyHk-rcX5Gb2LV6NSaP_tcyO7QvjwJmmUm_KOQPmMK6xWNHl27QwwWb3Wxe2C_loIZaUYddY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11475" r="5688" b="3008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" name="Google Shape;496;p61"/>
          <p:cNvCxnSpPr/>
          <p:nvPr/>
        </p:nvCxnSpPr>
        <p:spPr>
          <a:xfrm>
            <a:off x="0" y="3517661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7" name="Google Shape;497;p61"/>
          <p:cNvSpPr/>
          <p:nvPr/>
        </p:nvSpPr>
        <p:spPr>
          <a:xfrm>
            <a:off x="3331325" y="3446357"/>
            <a:ext cx="2481349" cy="804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pic>
        <p:nvPicPr>
          <p:cNvPr id="498" name="Google Shape;498;p61"/>
          <p:cNvPicPr preferRelativeResize="0"/>
          <p:nvPr/>
        </p:nvPicPr>
        <p:blipFill rotWithShape="1">
          <a:blip r:embed="rId3">
            <a:alphaModFix/>
          </a:blip>
          <a:srcRect t="80269"/>
          <a:stretch/>
        </p:blipFill>
        <p:spPr>
          <a:xfrm>
            <a:off x="3994949" y="45720"/>
            <a:ext cx="5149052" cy="101487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1"/>
          <p:cNvSpPr txBox="1"/>
          <p:nvPr/>
        </p:nvSpPr>
        <p:spPr>
          <a:xfrm>
            <a:off x="2686050" y="1279409"/>
            <a:ext cx="37719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Frank Ruhl Libre"/>
              <a:buNone/>
            </a:pPr>
            <a:r>
              <a:rPr lang="en" sz="4100" b="1" i="0" u="none" strike="noStrike" cap="non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Think Big.</a:t>
            </a:r>
            <a:br>
              <a:rPr lang="en" sz="4100" b="1" i="0" u="none" strike="noStrike" cap="non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</a:br>
            <a:r>
              <a:rPr lang="en" sz="4100" b="1" i="0" u="none" strike="noStrike" cap="non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Work Hard.</a:t>
            </a:r>
            <a:br>
              <a:rPr lang="en" sz="4100" b="1" i="0" u="none" strike="noStrike" cap="non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</a:br>
            <a:r>
              <a:rPr lang="en" sz="4100" b="1" i="0" u="none" strike="noStrike" cap="none">
                <a:solidFill>
                  <a:schemeClr val="lt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Achieve.</a:t>
            </a:r>
            <a:endParaRPr sz="4100" b="0" i="0" u="none" strike="noStrike" cap="none">
              <a:solidFill>
                <a:schemeClr val="lt1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T Title">
  <p:cSld name="UT Title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2" descr="https://dl.boxcloud.com/api/2.0/internal_files/221003148749/versions/233464444877/representations/jpg_paged_2048x2048/content/1.jpg?access_token=1!k8KfjYo_A2NI2Fz6WyVPEthfDTR6uvn4t85RdtMjXcEJ7s9rCQLU136PKWhL0z4Yxi7fj40IMiTme2UF-r3AfGR25ZnurQg9WvFryh3fjccflEoNctne8gU4nmzfTG3KowMeU2WSnGlONkbFfwIRHc6repVGijdLUNhlgOHloC_2HwiQ7TBAwS9R7lrk4QA1XrZZXPy1Y0AeiNj3GCu3qfiMj0uQSfeInUphIea-J21-uJ26chEcjP2_G7hujj4Moh-ms6ECtt_hrZC2FdGcMaUhJT5n6IO-mY-uonDJkkeuZKkP0jLSuWpvSgKNXe70VmgHOXnc116aY1Da0vUw_-QnfnLlrSDrcfR6E2vM2RIaK_3aUPiWR7mR2SdZhzAMV8OBjmsQFfRFh7Im_-U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784" t="9207" r="686" b="8192"/>
          <a:stretch/>
        </p:blipFill>
        <p:spPr>
          <a:xfrm>
            <a:off x="-36576" y="0"/>
            <a:ext cx="9262872" cy="517576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62"/>
          <p:cNvSpPr/>
          <p:nvPr/>
        </p:nvSpPr>
        <p:spPr>
          <a:xfrm>
            <a:off x="1013790" y="620934"/>
            <a:ext cx="7146236" cy="3896139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sp>
        <p:nvSpPr>
          <p:cNvPr id="504" name="Google Shape;504;p62"/>
          <p:cNvSpPr txBox="1">
            <a:spLocks noGrp="1"/>
          </p:cNvSpPr>
          <p:nvPr>
            <p:ph type="ctrTitle"/>
          </p:nvPr>
        </p:nvSpPr>
        <p:spPr>
          <a:xfrm>
            <a:off x="1244875" y="791517"/>
            <a:ext cx="6684065" cy="159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ank Ruhl Libre"/>
              <a:buNone/>
              <a:defRPr sz="45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cxnSp>
        <p:nvCxnSpPr>
          <p:cNvPr id="505" name="Google Shape;505;p62"/>
          <p:cNvCxnSpPr/>
          <p:nvPr/>
        </p:nvCxnSpPr>
        <p:spPr>
          <a:xfrm>
            <a:off x="3031434" y="2569003"/>
            <a:ext cx="3020253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6" name="Google Shape;506;p62"/>
          <p:cNvSpPr txBox="1">
            <a:spLocks noGrp="1"/>
          </p:cNvSpPr>
          <p:nvPr>
            <p:ph type="subTitle" idx="1"/>
          </p:nvPr>
        </p:nvSpPr>
        <p:spPr>
          <a:xfrm>
            <a:off x="1229966" y="2851240"/>
            <a:ext cx="6684065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S Details 2">
  <p:cSld name="YS Details 2">
    <p:bg>
      <p:bgPr>
        <a:solidFill>
          <a:schemeClr val="lt2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9"/>
          <p:cNvSpPr txBox="1">
            <a:spLocks noGrp="1"/>
          </p:cNvSpPr>
          <p:nvPr>
            <p:ph type="title"/>
          </p:nvPr>
        </p:nvSpPr>
        <p:spPr>
          <a:xfrm>
            <a:off x="5148073" y="670016"/>
            <a:ext cx="3742200" cy="825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rgbClr val="000000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8" name="Google Shape;548;p69"/>
          <p:cNvSpPr txBox="1">
            <a:spLocks noGrp="1"/>
          </p:cNvSpPr>
          <p:nvPr>
            <p:ph type="body" idx="1"/>
          </p:nvPr>
        </p:nvSpPr>
        <p:spPr>
          <a:xfrm>
            <a:off x="5019479" y="1710138"/>
            <a:ext cx="3870793" cy="290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549" name="Google Shape;549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0" name="Google Shape;550;p69" descr="https://dl.boxcloud.com/api/2.0/internal_files/220099356902/versions/232520735211/representations/jpg_paged_2048x2048/content/1.jpg?access_token=1!JWpJ_zF-MJq1EL_o4agmmELpOZFnWcUr4wtOThITOk-6gwyauuP5usOqVfO55OEQbUPWAow9iccD2LMLLW-q93_XFmY9NvdmtYcs5gLap21wpSS_0ZHguUvo0EJdZprsUu2hsiCKbHvK15-eHKAtk6ty_ePVb-_WiA6zl4gOKWXFcyrtDxLcDicw52UTAEZI_QMf9IGBwgoV52G04JG6_kYSdrYI5krSC9v3VB-IDcPF4ZXFE8gYD9_jQLxRTTlDLovYPZHbUGaWnwEPCsO1w1ASwGGTMNDB_iHySBec9-oCHEWyBhxVPGwIack2cu6O-WgXx6Hbzc0lZ3rTH7OE_DlZrNvVievcPHb0xQho-NO-a25nvh3wVtUQHMZgYN-X1SQNjNH51EcgeukYpb8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26378" t="17653" r="15073" b="10617"/>
          <a:stretch/>
        </p:blipFill>
        <p:spPr>
          <a:xfrm>
            <a:off x="-21160" y="2640094"/>
            <a:ext cx="2421662" cy="197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9" descr="https://dl.boxcloud.com/api/2.0/internal_files/220624933234/versions/233070354802/representations/jpg_paged_2048x2048/content/1.jpg?access_token=1!9Vm40HuMGuNXseCpQhL_8ERw_5ap_hxwH2gAz0xLRQ8libosX8y7cgZp9cmqDmZu3oDZS1bKuEUe7LS3ipftRJBRyGVNYuvFJLUgnno3Si0I5GHNdp6yV_exYjf6q33adtWmn5CJwzmuTiqfOqSH0X7tl0eeGsHib4wqFtkW7hSlI7YZedENkor51yH7BgOYurvGeQTBNBMpP6V-6gnZbtcBjsPYtQQcZuwMjORxYqRAKEaqja2sjS5ugRb-RFZXZCBu6ceCmYep7paPIMQqq5MUbB33zuQZbgXXamTY_Lp1GNy4jBcxzzxCbSUs3thBGW9sFX_Hueyxvq6fy1XxrJQKG1E22--sfnOrK9DmwIsoIu9W3zxy3yQ0XGiqPIK_lEMT6VVdWb_Lg1lU-HE.&amp;box_client_name=box-content-preview&amp;box_client_version=1.44.0"/>
          <p:cNvPicPr preferRelativeResize="0"/>
          <p:nvPr/>
        </p:nvPicPr>
        <p:blipFill rotWithShape="1">
          <a:blip r:embed="rId3">
            <a:alphaModFix/>
          </a:blip>
          <a:srcRect l="19605"/>
          <a:stretch/>
        </p:blipFill>
        <p:spPr>
          <a:xfrm>
            <a:off x="0" y="533426"/>
            <a:ext cx="2400502" cy="199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9" descr="https://dl.boxcloud.com/api/2.0/internal_files/236295358974/versions/249280602366/representations/jpg_paged_2048x2048/content/1.jpg?access_token=1!IjvM4NIPdKnJMmzn8T4MuvWd8Vc-d9JD1Q_12j2tRdTilr_ovmTMF-wFM3XmiPhf8m-55AvxLX6wUCyTvWLVTLUckA0LEBQfJbYZDGMh5XLw8KfgGK6MHZhEQSW4oVlz0uU7sEgGo7eksUhoQ7dzfftNKM5zIxqCZGEpwpBGhonyENUp3fG7-_YF8KfAJI9QgpaPhJYPi0lAZu30KcCRt8XQVmrjpQ7EhlvCMVZ7mdm5n5KX6HpyfOU9AIh_r4mUqYWzKJ9eugR3fR3EEfPZRKFIcsSUfesDdwqpYwjhSmaaeeztVa1aXq6Nb5BlP86SVC3UasEtX32RusTnr-A6y-vDg-xA4OVNWr6cqbh3y0hHGUzjCwzVZ0HJXVLtVyiuQCzJumMVDXR0bdwphh0.&amp;box_client_name=box-content-preview&amp;box_client_version=1.44.0"/>
          <p:cNvPicPr preferRelativeResize="0"/>
          <p:nvPr/>
        </p:nvPicPr>
        <p:blipFill rotWithShape="1">
          <a:blip r:embed="rId4">
            <a:alphaModFix/>
          </a:blip>
          <a:srcRect l="19165" r="42625"/>
          <a:stretch/>
        </p:blipFill>
        <p:spPr>
          <a:xfrm>
            <a:off x="2540577" y="533426"/>
            <a:ext cx="2337955" cy="4078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olar Community 5">
  <p:cSld name="Scholar Community 5">
    <p:bg>
      <p:bgPr>
        <a:solidFill>
          <a:schemeClr val="lt2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 txBox="1">
            <a:spLocks noGrp="1"/>
          </p:cNvSpPr>
          <p:nvPr>
            <p:ph type="title"/>
          </p:nvPr>
        </p:nvSpPr>
        <p:spPr>
          <a:xfrm flipH="1">
            <a:off x="244419" y="509017"/>
            <a:ext cx="373495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38" name="Google Shape;638;p83"/>
          <p:cNvSpPr txBox="1">
            <a:spLocks noGrp="1"/>
          </p:cNvSpPr>
          <p:nvPr>
            <p:ph type="body" idx="1"/>
          </p:nvPr>
        </p:nvSpPr>
        <p:spPr>
          <a:xfrm flipH="1">
            <a:off x="244500" y="1738225"/>
            <a:ext cx="36165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639" name="Google Shape;639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0" name="Google Shape;640;p83" descr="https://dl.boxcloud.com/api/2.0/internal_files/297519121970/versions/313210936269/representations/jpg_paged_2048x2048/content/1.jpg?access_token=1!UAvSySSTV70ErIsr1RbHLeNSzOgmKYoi5FUTOjAWPYjcPdYOmp4qm-7ohsIT5DcT-UmyDalsE3mJnqn-R4bbEEwznEelmHGT7c7vsznALUMujVuctQWSBM1HcCi0jtCb5Us02GxUzJ0ahEdLyBS18vcMtDfaPJxHqT_tItospB4nQhN3g1Rm4AcRlkO3BTXbVj40SdJs-mEZneDXCVXTok4mh7rVVAe8iaLk9gEQMsN5qwsefkGOtoCR8vXGxDU5dUQ1yThMWXtvo4zKKNmpi7_457MdrYa2JnCV3CuUUbkInnzGTMVEgYzL7CYieuXc5PHGYmXtzmAnNDSvOaE95JenE4lhAw1sZd3msLAYSOMW0wyYFE4Kl12ZMHuNAHMdJ01sNYG8hhRY1WX__b4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9837" t="485" r="20831" b="-485"/>
          <a:stretch/>
        </p:blipFill>
        <p:spPr>
          <a:xfrm>
            <a:off x="4111918" y="510446"/>
            <a:ext cx="5057496" cy="4103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1" name="Google Shape;641;p83"/>
          <p:cNvCxnSpPr/>
          <p:nvPr/>
        </p:nvCxnSpPr>
        <p:spPr>
          <a:xfrm>
            <a:off x="344932" y="1597776"/>
            <a:ext cx="32661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olar Community 6">
  <p:cSld name="Scholar Community 6">
    <p:bg>
      <p:bgPr>
        <a:solidFill>
          <a:schemeClr val="lt2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4" descr="https://dl.boxcloud.com/api/2.0/internal_files/212369637862/versions/224498591718/representations/jpg_paged_2048x2048/content/1.jpg?access_token=1!fabuKY-mdMb6yHG9Xnf2HQMOaC3OA8bzrhJk-F7THt_OZ9dOGTW8oRMHWbqhqu8ZWa81x7RxjKVblE2qgcrRNFQM5dBl_OBLlJ-d-y1uC-YkTn2N4qVMDd7jla1aN-J0l8tJz6IBYdVA9TQIAtQLlZxXk7DOSSx141S9sEACLqSyfbrPEguQhyKAJuA0ckq7JdaevlfvNfL3Rtk9ClSiCkb2MqR1aC9VAWGzb-Xa7DkjzcdfZHalFT0F0-urvACexH57KG1d8bevdOBncuNZUY1k2ZhloPOw_Y5a8plsIvZLqRYqKA2l38mZWM0jepLbEm4GJ-kRrQQhJdlnwUEh7j3lnhOp5rJx9fGhWiJ7oX9m72_6TXIyd4HC7AMp7runZVVorQyfNjE9E0yp9H0.&amp;box_client_name=box-content-preview&amp;box_client_version=1.44.0"/>
          <p:cNvPicPr preferRelativeResize="0"/>
          <p:nvPr/>
        </p:nvPicPr>
        <p:blipFill rotWithShape="1">
          <a:blip r:embed="rId2">
            <a:alphaModFix/>
          </a:blip>
          <a:srcRect l="15165" t="2139" r="5462"/>
          <a:stretch/>
        </p:blipFill>
        <p:spPr>
          <a:xfrm>
            <a:off x="4161559" y="509017"/>
            <a:ext cx="4982441" cy="4094392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5" name="Google Shape;645;p84"/>
          <p:cNvSpPr txBox="1">
            <a:spLocks noGrp="1"/>
          </p:cNvSpPr>
          <p:nvPr>
            <p:ph type="title"/>
          </p:nvPr>
        </p:nvSpPr>
        <p:spPr>
          <a:xfrm flipH="1">
            <a:off x="244374" y="509017"/>
            <a:ext cx="3735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 Medium"/>
              <a:buNone/>
              <a:defRPr sz="3300" b="0" i="0" u="none" strike="noStrike" cap="none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6" name="Google Shape;646;p84"/>
          <p:cNvSpPr txBox="1">
            <a:spLocks noGrp="1"/>
          </p:cNvSpPr>
          <p:nvPr>
            <p:ph type="body" idx="1"/>
          </p:nvPr>
        </p:nvSpPr>
        <p:spPr>
          <a:xfrm flipH="1">
            <a:off x="244500" y="1738225"/>
            <a:ext cx="36165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cxnSp>
        <p:nvCxnSpPr>
          <p:cNvPr id="647" name="Google Shape;647;p84"/>
          <p:cNvCxnSpPr/>
          <p:nvPr/>
        </p:nvCxnSpPr>
        <p:spPr>
          <a:xfrm>
            <a:off x="344932" y="1597776"/>
            <a:ext cx="32661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rank Ruhl Libre"/>
              <a:buNone/>
              <a:defRPr sz="33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4" r:id="rId2"/>
    <p:sldLayoutId id="2147483699" r:id="rId3"/>
    <p:sldLayoutId id="2147483704" r:id="rId4"/>
    <p:sldLayoutId id="2147483706" r:id="rId5"/>
    <p:sldLayoutId id="2147483707" r:id="rId6"/>
    <p:sldLayoutId id="2147483714" r:id="rId7"/>
    <p:sldLayoutId id="2147483728" r:id="rId8"/>
    <p:sldLayoutId id="2147483729" r:id="rId9"/>
    <p:sldLayoutId id="2147483734" r:id="rId10"/>
    <p:sldLayoutId id="2147483738" r:id="rId11"/>
    <p:sldLayoutId id="2147483740" r:id="rId12"/>
    <p:sldLayoutId id="2147483741" r:id="rId13"/>
    <p:sldLayoutId id="2147483742" r:id="rId14"/>
    <p:sldLayoutId id="214748374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zcampion@jkcf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iaisonedu.com/The_Common_App_Help_Cent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cholarships@jkcf.org" TargetMode="External"/><Relationship Id="rId5" Type="http://schemas.openxmlformats.org/officeDocument/2006/relationships/hyperlink" Target="http://www.jkcf.org/transfer" TargetMode="External"/><Relationship Id="rId4" Type="http://schemas.openxmlformats.org/officeDocument/2006/relationships/hyperlink" Target="mailto:thecommonapplication@liaisoncas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y.jkcf.org/register/externaluseragree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pply.jkcf.org/register/campusre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zcampion@jkcf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BCAB231-0C39-8F9D-8322-E879105C4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597" y="1690467"/>
            <a:ext cx="4556352" cy="3119879"/>
          </a:xfrm>
          <a:prstGeom prst="rect">
            <a:avLst/>
          </a:prstGeom>
        </p:spPr>
      </p:pic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1320802" y="218205"/>
            <a:ext cx="6502395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Checklist Pop-ups</a:t>
            </a:r>
            <a:endParaRPr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D49F28-A43D-46F8-89C7-B21C823A7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0" y="1169675"/>
            <a:ext cx="8160334" cy="897476"/>
          </a:xfrm>
        </p:spPr>
        <p:txBody>
          <a:bodyPr/>
          <a:lstStyle/>
          <a:p>
            <a:pPr marL="95250" indent="0">
              <a:buNone/>
            </a:pPr>
            <a:r>
              <a:rPr lang="en-US" sz="1800" dirty="0"/>
              <a:t>Click on each row to view a checklist specific to your student’s application.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A420B-B368-4F43-9674-7AB6872B81AF}"/>
              </a:ext>
            </a:extLst>
          </p:cNvPr>
          <p:cNvSpPr/>
          <p:nvPr/>
        </p:nvSpPr>
        <p:spPr>
          <a:xfrm>
            <a:off x="4396701" y="2410381"/>
            <a:ext cx="1456019" cy="162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700A93D-1D2A-4DBD-8E5F-DF00B9CDD1BE}"/>
              </a:ext>
            </a:extLst>
          </p:cNvPr>
          <p:cNvSpPr txBox="1">
            <a:spLocks/>
          </p:cNvSpPr>
          <p:nvPr/>
        </p:nvSpPr>
        <p:spPr>
          <a:xfrm>
            <a:off x="5676065" y="4810891"/>
            <a:ext cx="4013458" cy="26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95250" indent="0">
              <a:buFont typeface="Arial"/>
              <a:buNone/>
            </a:pPr>
            <a:r>
              <a:rPr lang="en-US" sz="1050" dirty="0"/>
              <a:t>*Student names have been redacted here for privacy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8EB903-BAF2-7871-1A2D-E52889063363}"/>
              </a:ext>
            </a:extLst>
          </p:cNvPr>
          <p:cNvSpPr/>
          <p:nvPr/>
        </p:nvSpPr>
        <p:spPr>
          <a:xfrm>
            <a:off x="3702736" y="2685925"/>
            <a:ext cx="1422001" cy="173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5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4083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en" dirty="0"/>
              <a:t>Troubleshooting</a:t>
            </a:r>
            <a:endParaRPr dirty="0"/>
          </a:p>
        </p:txBody>
      </p:sp>
      <p:sp>
        <p:nvSpPr>
          <p:cNvPr id="5" name="Google Shape;797;p108"/>
          <p:cNvSpPr txBox="1">
            <a:spLocks noGrp="1"/>
          </p:cNvSpPr>
          <p:nvPr>
            <p:ph type="body" idx="1"/>
          </p:nvPr>
        </p:nvSpPr>
        <p:spPr>
          <a:xfrm>
            <a:off x="628650" y="1432560"/>
            <a:ext cx="4082885" cy="364997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95250" indent="0">
              <a:buNone/>
            </a:pPr>
            <a:r>
              <a:rPr lang="en-US" sz="1700" dirty="0"/>
              <a:t>If you know a student who intends to apply but their name is not listed in your portal, check with them about the following items:</a:t>
            </a:r>
          </a:p>
          <a:p>
            <a:r>
              <a:rPr lang="en-US" sz="1700" dirty="0"/>
              <a:t>Have they added the Jack Kent Cooke Foundation program to their Common App for Transfer?</a:t>
            </a:r>
          </a:p>
          <a:p>
            <a:r>
              <a:rPr lang="en-US" sz="1700" dirty="0"/>
              <a:t>Have they included a different campus in their coursework information? It is possible they are listed under that college’s portal and not yours. Contact Zach at  </a:t>
            </a:r>
            <a:r>
              <a:rPr lang="en-US" sz="1700" dirty="0">
                <a:hlinkClick r:id="rId3"/>
              </a:rPr>
              <a:t>zcampion@jkcf.org</a:t>
            </a:r>
            <a:r>
              <a:rPr lang="en-US" sz="1700" dirty="0"/>
              <a:t> if needed.</a:t>
            </a:r>
          </a:p>
        </p:txBody>
      </p:sp>
    </p:spTree>
    <p:extLst>
      <p:ext uri="{BB962C8B-B14F-4D97-AF65-F5344CB8AC3E}">
        <p14:creationId xmlns:p14="http://schemas.microsoft.com/office/powerpoint/2010/main" val="11077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35388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Additional Help</a:t>
            </a:r>
            <a:endParaRPr dirty="0"/>
          </a:p>
        </p:txBody>
      </p:sp>
      <p:sp>
        <p:nvSpPr>
          <p:cNvPr id="725" name="Google Shape;725;p96"/>
          <p:cNvSpPr txBox="1">
            <a:spLocks noGrp="1"/>
          </p:cNvSpPr>
          <p:nvPr>
            <p:ph type="body" idx="1"/>
          </p:nvPr>
        </p:nvSpPr>
        <p:spPr>
          <a:xfrm>
            <a:off x="628650" y="1453025"/>
            <a:ext cx="3538801" cy="3652898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889;p122"/>
          <p:cNvSpPr txBox="1">
            <a:spLocks/>
          </p:cNvSpPr>
          <p:nvPr/>
        </p:nvSpPr>
        <p:spPr>
          <a:xfrm>
            <a:off x="622766" y="1883822"/>
            <a:ext cx="3686344" cy="116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indent="0" algn="l"/>
            <a:r>
              <a:rPr lang="en-US" sz="1400" dirty="0">
                <a:latin typeface="Muli ExtraBold" panose="020B0604020202020204" charset="0"/>
              </a:rPr>
              <a:t>Questions about the Common App for Transfer</a:t>
            </a:r>
          </a:p>
          <a:p>
            <a:pPr marL="0" indent="0" algn="l"/>
            <a:r>
              <a:rPr lang="en-US" sz="1400" dirty="0">
                <a:latin typeface="Muli" panose="020B0604020202020204" charset="0"/>
                <a:hlinkClick r:id="rId3"/>
              </a:rPr>
              <a:t>https://help.liaisonedu.com/The_Common_App_Help_Center</a:t>
            </a:r>
            <a:endParaRPr lang="en-US" sz="1400" dirty="0">
              <a:latin typeface="Muli" panose="020B0604020202020204" charset="0"/>
            </a:endParaRPr>
          </a:p>
          <a:p>
            <a:pPr marL="0" indent="0" algn="l"/>
            <a:r>
              <a:rPr lang="en-US" sz="1400" dirty="0">
                <a:latin typeface="Muli" panose="020B0604020202020204" charset="0"/>
                <a:hlinkClick r:id="rId4"/>
              </a:rPr>
              <a:t>thecommonapplication@liaisoncas.com</a:t>
            </a:r>
            <a:endParaRPr lang="en-US" sz="1400" dirty="0">
              <a:latin typeface="Muli" panose="020B0604020202020204" charset="0"/>
            </a:endParaRPr>
          </a:p>
          <a:p>
            <a:pPr marL="0" indent="0" algn="l"/>
            <a:r>
              <a:rPr lang="en-US" sz="1400" dirty="0">
                <a:latin typeface="Muli" panose="020B0604020202020204" charset="0"/>
              </a:rPr>
              <a:t>Response time: 1-2 business days, 3 days during busiest times</a:t>
            </a:r>
          </a:p>
        </p:txBody>
      </p:sp>
      <p:sp>
        <p:nvSpPr>
          <p:cNvPr id="5" name="Google Shape;889;p122"/>
          <p:cNvSpPr txBox="1">
            <a:spLocks/>
          </p:cNvSpPr>
          <p:nvPr/>
        </p:nvSpPr>
        <p:spPr>
          <a:xfrm>
            <a:off x="579120" y="3737489"/>
            <a:ext cx="3532916" cy="109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indent="0">
              <a:buSzPts val="1800"/>
              <a:buFont typeface="Arial"/>
              <a:buNone/>
            </a:pPr>
            <a:r>
              <a:rPr lang="en-US" sz="1400" dirty="0">
                <a:latin typeface="Muli ExtraBold" panose="020B0604020202020204" charset="0"/>
              </a:rPr>
              <a:t>Questions about the Program and Eligibility</a:t>
            </a:r>
          </a:p>
          <a:p>
            <a:pPr marL="0" indent="0">
              <a:buSzPts val="1800"/>
              <a:buFont typeface="Arial"/>
              <a:buNone/>
            </a:pPr>
            <a:r>
              <a:rPr lang="en-US" sz="1400" dirty="0">
                <a:latin typeface="Muli" panose="020B0604020202020204" charset="0"/>
                <a:hlinkClick r:id="rId5"/>
              </a:rPr>
              <a:t>www.jkcf.org/transfer</a:t>
            </a:r>
            <a:endParaRPr lang="en-US" sz="1400" dirty="0">
              <a:latin typeface="Muli" panose="020B0604020202020204" charset="0"/>
            </a:endParaRPr>
          </a:p>
          <a:p>
            <a:pPr marL="0" indent="0">
              <a:buSzPts val="1800"/>
              <a:buFont typeface="Arial"/>
              <a:buNone/>
            </a:pPr>
            <a:r>
              <a:rPr lang="en-US" sz="1400" dirty="0">
                <a:latin typeface="Muli" panose="020B0604020202020204" charset="0"/>
                <a:hlinkClick r:id="rId6"/>
              </a:rPr>
              <a:t>scholarships@jkcf.org</a:t>
            </a:r>
            <a:endParaRPr lang="en-US" sz="1400" dirty="0">
              <a:latin typeface="Muli" panose="020B0604020202020204" charset="0"/>
            </a:endParaRPr>
          </a:p>
          <a:p>
            <a:pPr marL="0" indent="0">
              <a:buSzPts val="1800"/>
              <a:buNone/>
            </a:pPr>
            <a:r>
              <a:rPr lang="en-US" sz="1400" dirty="0">
                <a:latin typeface="Muli" panose="020B0604020202020204" charset="0"/>
              </a:rPr>
              <a:t>Response time: 1-2 business days, 3 days during busiest times</a:t>
            </a:r>
          </a:p>
          <a:p>
            <a:pPr marL="0" indent="0">
              <a:buSzPts val="1800"/>
              <a:buFont typeface="Arial"/>
              <a:buNone/>
            </a:pPr>
            <a:endParaRPr lang="en-US" sz="1400" dirty="0">
              <a:latin typeface="Muli ExtraBold" panose="000009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1"/>
          <p:cNvSpPr txBox="1">
            <a:spLocks noGrp="1"/>
          </p:cNvSpPr>
          <p:nvPr>
            <p:ph type="title"/>
          </p:nvPr>
        </p:nvSpPr>
        <p:spPr>
          <a:xfrm flipH="1">
            <a:off x="5118150" y="542919"/>
            <a:ext cx="3453572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 Dates</a:t>
            </a:r>
            <a:endParaRPr dirty="0"/>
          </a:p>
        </p:txBody>
      </p:sp>
      <p:sp>
        <p:nvSpPr>
          <p:cNvPr id="755" name="Google Shape;755;p101"/>
          <p:cNvSpPr txBox="1">
            <a:spLocks noGrp="1"/>
          </p:cNvSpPr>
          <p:nvPr>
            <p:ph type="body" idx="1"/>
          </p:nvPr>
        </p:nvSpPr>
        <p:spPr>
          <a:xfrm flipH="1">
            <a:off x="5146336" y="1671879"/>
            <a:ext cx="3397200" cy="3407676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buNone/>
            </a:pPr>
            <a:r>
              <a:rPr lang="en-US" sz="1400" dirty="0"/>
              <a:t>Application opens:</a:t>
            </a:r>
          </a:p>
          <a:p>
            <a:pPr marL="0" indent="0">
              <a:buNone/>
            </a:pPr>
            <a:r>
              <a:rPr lang="en-US" sz="1400" dirty="0">
                <a:latin typeface="Muli ExtraBold"/>
              </a:rPr>
              <a:t>October 6, 2022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1400" dirty="0"/>
              <a:t>Application closes:</a:t>
            </a:r>
          </a:p>
          <a:p>
            <a:pPr marL="0" lvl="0" indent="0">
              <a:buNone/>
            </a:pPr>
            <a:r>
              <a:rPr lang="en-US" sz="1400" dirty="0">
                <a:latin typeface="Muli ExtraBold"/>
              </a:rPr>
              <a:t>January 12, 2023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1400" dirty="0"/>
              <a:t>Semifinalists announced:</a:t>
            </a:r>
          </a:p>
          <a:p>
            <a:pPr marL="0" lvl="0" indent="0">
              <a:buNone/>
            </a:pPr>
            <a:r>
              <a:rPr lang="en-US" sz="1400" dirty="0">
                <a:latin typeface="Muli ExtraBold"/>
              </a:rPr>
              <a:t>March 2023</a:t>
            </a:r>
            <a:endParaRPr lang="en-US" sz="1400" dirty="0">
              <a:latin typeface="Muli ExtraBold" panose="00000900000000000000" pitchFamily="2" charset="0"/>
            </a:endParaRP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1400" dirty="0"/>
              <a:t>Recipients announced:</a:t>
            </a:r>
          </a:p>
          <a:p>
            <a:pPr marL="0" lvl="0" indent="0">
              <a:buNone/>
            </a:pPr>
            <a:r>
              <a:rPr lang="en-US" sz="1400" dirty="0">
                <a:latin typeface="Muli ExtraBold"/>
              </a:rPr>
              <a:t>April 2023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86160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2"/>
          <p:cNvSpPr txBox="1">
            <a:spLocks noGrp="1"/>
          </p:cNvSpPr>
          <p:nvPr>
            <p:ph type="ctrTitle"/>
          </p:nvPr>
        </p:nvSpPr>
        <p:spPr>
          <a:xfrm>
            <a:off x="710168" y="1527526"/>
            <a:ext cx="4121400" cy="612721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you!</a:t>
            </a:r>
            <a:endParaRPr dirty="0"/>
          </a:p>
        </p:txBody>
      </p:sp>
      <p:sp>
        <p:nvSpPr>
          <p:cNvPr id="5" name="Google Shape;826;p113"/>
          <p:cNvSpPr txBox="1">
            <a:spLocks/>
          </p:cNvSpPr>
          <p:nvPr/>
        </p:nvSpPr>
        <p:spPr>
          <a:xfrm>
            <a:off x="710168" y="3067121"/>
            <a:ext cx="1845780" cy="79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indent="0"/>
            <a:r>
              <a:rPr lang="en-US" sz="2400" dirty="0"/>
              <a:t>Follow </a:t>
            </a:r>
            <a:r>
              <a:rPr lang="en-US" sz="2400" dirty="0">
                <a:latin typeface="Muli ExtraBold" panose="00000900000000000000" pitchFamily="2" charset="0"/>
              </a:rPr>
              <a:t>@</a:t>
            </a:r>
            <a:r>
              <a:rPr lang="en-US" sz="2400" dirty="0" err="1">
                <a:latin typeface="Muli ExtraBold" panose="00000900000000000000" pitchFamily="2" charset="0"/>
              </a:rPr>
              <a:t>TheJKCF</a:t>
            </a:r>
            <a:endParaRPr lang="en-US" sz="2400" dirty="0">
              <a:latin typeface="Muli ExtraBold" panose="000009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04" y="3103871"/>
            <a:ext cx="877591" cy="870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45" y="3216854"/>
            <a:ext cx="859162" cy="6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8"/>
          <p:cNvSpPr txBox="1">
            <a:spLocks noGrp="1"/>
          </p:cNvSpPr>
          <p:nvPr>
            <p:ph type="ctrTitle"/>
          </p:nvPr>
        </p:nvSpPr>
        <p:spPr>
          <a:xfrm>
            <a:off x="1244875" y="791517"/>
            <a:ext cx="6684000" cy="15933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Campus Representative Portal</a:t>
            </a:r>
            <a:endParaRPr dirty="0"/>
          </a:p>
        </p:txBody>
      </p:sp>
      <p:sp>
        <p:nvSpPr>
          <p:cNvPr id="677" name="Google Shape;677;p88"/>
          <p:cNvSpPr txBox="1">
            <a:spLocks noGrp="1"/>
          </p:cNvSpPr>
          <p:nvPr>
            <p:ph type="subTitle" idx="1"/>
          </p:nvPr>
        </p:nvSpPr>
        <p:spPr>
          <a:xfrm>
            <a:off x="1229966" y="2651760"/>
            <a:ext cx="6684000" cy="169164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lang="en-US" sz="2400" dirty="0">
              <a:latin typeface="Muli Light" panose="00000400000000000000" pitchFamily="2" charset="0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 dirty="0">
                <a:latin typeface="Muli Light" panose="00000400000000000000" pitchFamily="2" charset="0"/>
              </a:rPr>
              <a:t>Training Document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182A-F283-4A1B-A4E6-A703F202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Campus Representative Program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6B860-7C3E-473C-A2D6-EC7680B17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244500" y="1592174"/>
            <a:ext cx="3616500" cy="3386226"/>
          </a:xfrm>
        </p:spPr>
        <p:txBody>
          <a:bodyPr/>
          <a:lstStyle/>
          <a:p>
            <a:r>
              <a:rPr lang="en-US" sz="1300" dirty="0"/>
              <a:t>Campus Representatives are faculty or staff willing to assist interested and eligible students with navigating the Undergraduate Transfer Scholarship application process.</a:t>
            </a:r>
          </a:p>
          <a:p>
            <a:r>
              <a:rPr lang="en-US" sz="1300" dirty="0"/>
              <a:t>Cooke Foundation Staff collaborate with Campus Reps to facilitate outreach on their campuses and provide additional support regarding application completion. </a:t>
            </a:r>
          </a:p>
          <a:p>
            <a:r>
              <a:rPr lang="en-US" sz="1300" dirty="0"/>
              <a:t>Scholarship recipient notifications are released to Campus Reps before applicants.</a:t>
            </a:r>
          </a:p>
          <a:p>
            <a:r>
              <a:rPr lang="en-US" sz="1300" dirty="0"/>
              <a:t>Some campuses plan surprise celebrations to recognize their recipients.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805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5"/>
          <p:cNvSpPr txBox="1">
            <a:spLocks noGrp="1"/>
          </p:cNvSpPr>
          <p:nvPr>
            <p:ph type="title"/>
          </p:nvPr>
        </p:nvSpPr>
        <p:spPr>
          <a:xfrm>
            <a:off x="216577" y="2633205"/>
            <a:ext cx="3091500" cy="14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Before </a:t>
            </a:r>
            <a:br>
              <a:rPr lang="en-US" b="1" dirty="0"/>
            </a:br>
            <a:r>
              <a:rPr lang="en-US" b="1" dirty="0"/>
              <a:t>We </a:t>
            </a:r>
            <a:br>
              <a:rPr lang="en-US" b="1" dirty="0"/>
            </a:br>
            <a:r>
              <a:rPr lang="en-US" b="1" dirty="0"/>
              <a:t>Begin</a:t>
            </a:r>
            <a:endParaRPr b="1" dirty="0"/>
          </a:p>
        </p:txBody>
      </p:sp>
      <p:sp>
        <p:nvSpPr>
          <p:cNvPr id="847" name="Google Shape;847;p115"/>
          <p:cNvSpPr txBox="1">
            <a:spLocks noGrp="1"/>
          </p:cNvSpPr>
          <p:nvPr>
            <p:ph type="body" idx="1"/>
          </p:nvPr>
        </p:nvSpPr>
        <p:spPr>
          <a:xfrm>
            <a:off x="2576175" y="2176895"/>
            <a:ext cx="6397975" cy="3049732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>
                <a:latin typeface="Frank Ruhl Libre Black" panose="020B0604020202020204" charset="-79"/>
                <a:cs typeface="Frank Ruhl Libre Black" panose="020B0604020202020204" charset="-79"/>
              </a:rPr>
              <a:t>All Campus Representatives must complete the </a:t>
            </a:r>
            <a:r>
              <a:rPr lang="en-US" sz="2200" b="1" dirty="0">
                <a:latin typeface="Frank Ruhl Libre Black" panose="020B0604020202020204" charset="-79"/>
                <a:cs typeface="Frank Ruhl Libre Black" panose="020B0604020202020204" charset="-79"/>
                <a:hlinkClick r:id="rId3"/>
              </a:rPr>
              <a:t>User Agreement Form</a:t>
            </a:r>
            <a:r>
              <a:rPr lang="en-US" sz="2200" b="1" dirty="0">
                <a:latin typeface="Frank Ruhl Libre Black" panose="020B0604020202020204" charset="-79"/>
                <a:cs typeface="Frank Ruhl Libre Black" panose="020B0604020202020204" charset="-79"/>
              </a:rPr>
              <a:t> prior to accessing the portal.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br>
              <a:rPr lang="en-US" sz="1600" dirty="0">
                <a:solidFill>
                  <a:srgbClr val="0000FF"/>
                </a:solidFill>
                <a:hlinkClick r:id="rId3"/>
              </a:rPr>
            </a:br>
            <a:r>
              <a:rPr lang="en-US" sz="1600" dirty="0">
                <a:solidFill>
                  <a:srgbClr val="0000FF"/>
                </a:solidFill>
                <a:hlinkClick r:id="rId3"/>
              </a:rPr>
              <a:t>https://apply.jkcf.org/register/externaluseragreement</a:t>
            </a:r>
            <a:endParaRPr lang="en-US" sz="1600" b="1" dirty="0">
              <a:latin typeface="Frank Ruhl Libre Black" panose="020B0604020202020204" charset="-79"/>
              <a:cs typeface="Frank Ruhl Libre Black" panose="020B0604020202020204" charset="-79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Frank Ruhl Libre Black" panose="020B0604020202020204" charset="-79"/>
              <a:cs typeface="Frank Ruhl Libre Black" panose="020B0604020202020204" charset="-79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latin typeface="Muli Light" panose="020B0604020202020204" charset="0"/>
                <a:cs typeface="Frank Ruhl Libre" panose="020B0604020202020204" charset="-79"/>
              </a:rPr>
              <a:t>To protect student information, the portal will only be available to those who are registered with the Foundation as Campus Representatives. Please </a:t>
            </a:r>
            <a:r>
              <a:rPr lang="en-US" sz="1600" dirty="0">
                <a:latin typeface="Muli Light" panose="020B0604020202020204" charset="0"/>
                <a:cs typeface="Frank Ruhl Libre" panose="020B0604020202020204" charset="-79"/>
                <a:hlinkClick r:id="rId4"/>
              </a:rPr>
              <a:t>click here</a:t>
            </a:r>
            <a:r>
              <a:rPr lang="en-US" sz="1600" dirty="0">
                <a:latin typeface="Muli Light" panose="020B0604020202020204" charset="0"/>
                <a:cs typeface="Frank Ruhl Libre" panose="020B0604020202020204" charset="-79"/>
              </a:rPr>
              <a:t> to update your preferences.</a:t>
            </a:r>
            <a:endParaRPr sz="1600" dirty="0">
              <a:latin typeface="Muli Light" panose="020B0604020202020204" charset="0"/>
              <a:cs typeface="Frank Ruhl Libre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08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1320802" y="218205"/>
            <a:ext cx="6502395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Portal Login</a:t>
            </a:r>
            <a:endParaRPr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1F3AF-3B88-4872-AC06-AB201B759A7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83750" y="1046907"/>
            <a:ext cx="4542101" cy="971116"/>
          </a:xfrm>
        </p:spPr>
        <p:txBody>
          <a:bodyPr/>
          <a:lstStyle/>
          <a:p>
            <a:pPr marL="95250" indent="0">
              <a:buNone/>
            </a:pPr>
            <a:r>
              <a:rPr lang="en-US" sz="1200" dirty="0"/>
              <a:t>Please review the email sent for your username and temporary password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D49F28-A43D-46F8-89C7-B21C823A7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149" y="1186608"/>
            <a:ext cx="3868200" cy="3472500"/>
          </a:xfrm>
        </p:spPr>
        <p:txBody>
          <a:bodyPr/>
          <a:lstStyle/>
          <a:p>
            <a:r>
              <a:rPr lang="en-US" sz="1800" dirty="0"/>
              <a:t>After submitting the User Agreement Form, you will receive an email with a link to the portal</a:t>
            </a:r>
          </a:p>
          <a:p>
            <a:r>
              <a:rPr lang="en-US" sz="1800" b="1" u="sng" dirty="0"/>
              <a:t>Username</a:t>
            </a:r>
            <a:r>
              <a:rPr lang="en-US" sz="1800" dirty="0"/>
              <a:t>: your email address</a:t>
            </a:r>
          </a:p>
          <a:p>
            <a:r>
              <a:rPr lang="en-US" sz="1800" b="1" u="sng" dirty="0"/>
              <a:t>Password</a:t>
            </a:r>
            <a:r>
              <a:rPr lang="en-US" sz="1800" dirty="0"/>
              <a:t>: temporarily assigned to you, then you will create your personal password</a:t>
            </a:r>
          </a:p>
          <a:p>
            <a:r>
              <a:rPr lang="en-US" sz="1800" dirty="0"/>
              <a:t>Please email </a:t>
            </a:r>
            <a:r>
              <a:rPr lang="en-US" sz="1800" dirty="0">
                <a:hlinkClick r:id="rId3"/>
              </a:rPr>
              <a:t>zcampion@jkcf.org</a:t>
            </a:r>
            <a:r>
              <a:rPr lang="en-US" sz="1800" dirty="0"/>
              <a:t> with any password issues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DCB23-6EEB-4E54-9FAB-40C50E9D5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050" y="1688042"/>
            <a:ext cx="4622679" cy="33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839A4-449E-E9E0-47A3-F77D875E2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58" y="1118046"/>
            <a:ext cx="7951465" cy="3085252"/>
          </a:xfrm>
          <a:prstGeom prst="rect">
            <a:avLst/>
          </a:prstGeom>
        </p:spPr>
      </p:pic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1320802" y="218205"/>
            <a:ext cx="6502395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Portal Home Page</a:t>
            </a:r>
            <a:endParaRPr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FE2B39-66FD-407B-80E1-DA0E6F688F50}"/>
              </a:ext>
            </a:extLst>
          </p:cNvPr>
          <p:cNvSpPr>
            <a:spLocks/>
          </p:cNvSpPr>
          <p:nvPr/>
        </p:nvSpPr>
        <p:spPr>
          <a:xfrm>
            <a:off x="6770226" y="1374862"/>
            <a:ext cx="935182" cy="17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Your name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90083-BEC8-4056-98CA-3C8B70CBBEEC}"/>
              </a:ext>
            </a:extLst>
          </p:cNvPr>
          <p:cNvSpPr>
            <a:spLocks/>
          </p:cNvSpPr>
          <p:nvPr/>
        </p:nvSpPr>
        <p:spPr>
          <a:xfrm>
            <a:off x="4967117" y="3176083"/>
            <a:ext cx="979772" cy="318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Applicant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713CF-D5A6-4711-B7BD-EB166C4B020C}"/>
              </a:ext>
            </a:extLst>
          </p:cNvPr>
          <p:cNvSpPr>
            <a:spLocks/>
          </p:cNvSpPr>
          <p:nvPr/>
        </p:nvSpPr>
        <p:spPr>
          <a:xfrm>
            <a:off x="6157537" y="3176082"/>
            <a:ext cx="1547871" cy="318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Applicant Email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C4864-4B93-8757-4513-E1D94282740F}"/>
              </a:ext>
            </a:extLst>
          </p:cNvPr>
          <p:cNvSpPr>
            <a:spLocks/>
          </p:cNvSpPr>
          <p:nvPr/>
        </p:nvSpPr>
        <p:spPr>
          <a:xfrm>
            <a:off x="4967117" y="3494521"/>
            <a:ext cx="979772" cy="318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Applicant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0A6C3A-4262-59B6-9CAD-4DD0386E6A27}"/>
              </a:ext>
            </a:extLst>
          </p:cNvPr>
          <p:cNvSpPr>
            <a:spLocks/>
          </p:cNvSpPr>
          <p:nvPr/>
        </p:nvSpPr>
        <p:spPr>
          <a:xfrm>
            <a:off x="6157537" y="3494520"/>
            <a:ext cx="1547871" cy="318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Applicant Email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EDC7AB-89A1-A3F6-B38C-358965115791}"/>
              </a:ext>
            </a:extLst>
          </p:cNvPr>
          <p:cNvSpPr>
            <a:spLocks/>
          </p:cNvSpPr>
          <p:nvPr/>
        </p:nvSpPr>
        <p:spPr>
          <a:xfrm>
            <a:off x="4967117" y="3822868"/>
            <a:ext cx="979772" cy="318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Applicant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00ABDA-B8FF-5CFF-064B-21CBF32F3D3A}"/>
              </a:ext>
            </a:extLst>
          </p:cNvPr>
          <p:cNvSpPr>
            <a:spLocks/>
          </p:cNvSpPr>
          <p:nvPr/>
        </p:nvSpPr>
        <p:spPr>
          <a:xfrm>
            <a:off x="6157537" y="3822867"/>
            <a:ext cx="1547871" cy="318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Applicant Email</a:t>
            </a:r>
          </a:p>
        </p:txBody>
      </p:sp>
    </p:spTree>
    <p:extLst>
      <p:ext uri="{BB962C8B-B14F-4D97-AF65-F5344CB8AC3E}">
        <p14:creationId xmlns:p14="http://schemas.microsoft.com/office/powerpoint/2010/main" val="382074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1320802" y="218205"/>
            <a:ext cx="6502395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Application Status</a:t>
            </a:r>
            <a:endParaRPr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D49F28-A43D-46F8-89C7-B21C823A7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0" indent="0">
              <a:buNone/>
            </a:pPr>
            <a:r>
              <a:rPr lang="en-US" sz="1600" b="1" u="sng" dirty="0"/>
              <a:t>Awaiting Decision</a:t>
            </a:r>
            <a:r>
              <a:rPr lang="en-US" sz="1600" b="1" dirty="0"/>
              <a:t>:</a:t>
            </a:r>
            <a:r>
              <a:rPr lang="en-US" sz="1600" dirty="0"/>
              <a:t> student has submitted Common App for Transfer, two recommendation letters, resume, and transcript. This is a complete application.</a:t>
            </a:r>
          </a:p>
          <a:p>
            <a:pPr marL="95250" indent="0">
              <a:buNone/>
            </a:pPr>
            <a:endParaRPr lang="en-US" sz="1600" dirty="0"/>
          </a:p>
          <a:p>
            <a:pPr marL="95250" indent="0">
              <a:buNone/>
            </a:pPr>
            <a:r>
              <a:rPr lang="en-US" sz="1600" b="1" u="sng" dirty="0"/>
              <a:t>Awaiting Materials</a:t>
            </a:r>
            <a:r>
              <a:rPr lang="en-US" sz="1600" b="1" dirty="0"/>
              <a:t>: </a:t>
            </a:r>
            <a:r>
              <a:rPr lang="en-US" sz="1600" dirty="0"/>
              <a:t>student has submitted Common App for Transfer but is missing supplemental materials (rec letters, resume, and/or transcript)</a:t>
            </a:r>
          </a:p>
          <a:p>
            <a:pPr marL="95250" indent="0">
              <a:buNone/>
            </a:pPr>
            <a:endParaRPr lang="en-US" sz="1600" dirty="0"/>
          </a:p>
          <a:p>
            <a:pPr marL="95250" indent="0">
              <a:buNone/>
            </a:pPr>
            <a:r>
              <a:rPr lang="en-US" sz="1600" b="1" u="sng" dirty="0"/>
              <a:t>Awaiting Submission</a:t>
            </a:r>
            <a:r>
              <a:rPr lang="en-US" sz="1600" b="1" dirty="0"/>
              <a:t>:</a:t>
            </a:r>
            <a:r>
              <a:rPr lang="en-US" sz="1600" dirty="0"/>
              <a:t> student has not submitted Common App for Transfer </a:t>
            </a:r>
          </a:p>
          <a:p>
            <a:pPr marL="95250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83F51-7CA6-4B4E-8EBE-B8E19594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86" y="1016129"/>
            <a:ext cx="2602442" cy="396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8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1320802" y="218205"/>
            <a:ext cx="6502395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Application Round</a:t>
            </a:r>
            <a:endParaRPr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D49F28-A43D-46F8-89C7-B21C823A7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0" y="1169675"/>
            <a:ext cx="4113600" cy="3472500"/>
          </a:xfrm>
        </p:spPr>
        <p:txBody>
          <a:bodyPr/>
          <a:lstStyle/>
          <a:p>
            <a:pPr marL="95250" indent="0">
              <a:buNone/>
            </a:pPr>
            <a:r>
              <a:rPr lang="en-US" sz="1800" dirty="0"/>
              <a:t>All applicant rows should display </a:t>
            </a:r>
            <a:r>
              <a:rPr lang="en-US" sz="1800"/>
              <a:t>the 2023 </a:t>
            </a:r>
            <a:r>
              <a:rPr lang="en-US" sz="1800" dirty="0"/>
              <a:t>Undergraduate Transfer Scholarship, indicating they are applying for the application that is currently open. </a:t>
            </a:r>
          </a:p>
          <a:p>
            <a:pPr marL="95250" indent="0">
              <a:buNone/>
            </a:pPr>
            <a:endParaRPr lang="en-US" sz="1800" dirty="0"/>
          </a:p>
          <a:p>
            <a:pPr marL="95250" indent="0">
              <a:buNone/>
            </a:pPr>
            <a:r>
              <a:rPr lang="en-US" sz="1800" dirty="0"/>
              <a:t>The application opened on October 6, 2022 and will close on January 12, 2023.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5FDBB-C56F-49A5-0F4C-E0BB4D5E1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80" y="974639"/>
            <a:ext cx="2961089" cy="39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9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1320802" y="218205"/>
            <a:ext cx="6502395" cy="4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Student Contact Information</a:t>
            </a:r>
            <a:endParaRPr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D49F28-A43D-46F8-89C7-B21C823A7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669" y="1027073"/>
            <a:ext cx="3967656" cy="3898221"/>
          </a:xfrm>
        </p:spPr>
        <p:txBody>
          <a:bodyPr/>
          <a:lstStyle/>
          <a:p>
            <a:r>
              <a:rPr lang="en-US" sz="1800" dirty="0"/>
              <a:t>This portal provides the names and email addresses of applicants on your campus. </a:t>
            </a:r>
          </a:p>
          <a:p>
            <a:r>
              <a:rPr lang="en-US" sz="1800" dirty="0"/>
              <a:t>You may copy email addresses from the portal and paste in Excel sheets to send bulk emails to your students. You may also connect individually.</a:t>
            </a:r>
          </a:p>
          <a:p>
            <a:r>
              <a:rPr lang="en-US" sz="1800" dirty="0"/>
              <a:t>Please be aware students may have used a personal email address rather than a school-provided email address to create their Common App for Transfer account.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70AA2-E2B7-4BAA-A156-FDA89B1A5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23"/>
          <a:stretch/>
        </p:blipFill>
        <p:spPr>
          <a:xfrm>
            <a:off x="4900863" y="2373622"/>
            <a:ext cx="4013453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31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856B3"/>
      </a:dk2>
      <a:lt2>
        <a:srgbClr val="F1EFE8"/>
      </a:lt2>
      <a:accent1>
        <a:srgbClr val="2856B3"/>
      </a:accent1>
      <a:accent2>
        <a:srgbClr val="FFC100"/>
      </a:accent2>
      <a:accent3>
        <a:srgbClr val="3B6DCC"/>
      </a:accent3>
      <a:accent4>
        <a:srgbClr val="FAD35B"/>
      </a:accent4>
      <a:accent5>
        <a:srgbClr val="2856B3"/>
      </a:accent5>
      <a:accent6>
        <a:srgbClr val="FAD35B"/>
      </a:accent6>
      <a:hlink>
        <a:srgbClr val="201214"/>
      </a:hlink>
      <a:folHlink>
        <a:srgbClr val="2012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604</Words>
  <Application>Microsoft Office PowerPoint</Application>
  <PresentationFormat>On-screen Show (16:9)</PresentationFormat>
  <Paragraphs>71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Campus Representative Portal</vt:lpstr>
      <vt:lpstr>Campus Representative Program Overview</vt:lpstr>
      <vt:lpstr>Before  We  Begin</vt:lpstr>
      <vt:lpstr>Portal Login</vt:lpstr>
      <vt:lpstr>Portal Home Page</vt:lpstr>
      <vt:lpstr>Application Status</vt:lpstr>
      <vt:lpstr>Application Round</vt:lpstr>
      <vt:lpstr>Student Contact Information</vt:lpstr>
      <vt:lpstr>Checklist Pop-ups</vt:lpstr>
      <vt:lpstr>Troubleshooting</vt:lpstr>
      <vt:lpstr>Additional Help</vt:lpstr>
      <vt:lpstr>Key Dates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Royal</dc:creator>
  <cp:lastModifiedBy>Zachary Campion</cp:lastModifiedBy>
  <cp:revision>219</cp:revision>
  <dcterms:modified xsi:type="dcterms:W3CDTF">2022-10-11T13:59:42Z</dcterms:modified>
</cp:coreProperties>
</file>