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4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80" r:id="rId1"/>
    <p:sldMasterId id="2147484155" r:id="rId2"/>
    <p:sldMasterId id="2147484150" r:id="rId3"/>
    <p:sldMasterId id="2147484132" r:id="rId4"/>
    <p:sldMasterId id="2147484114" r:id="rId5"/>
  </p:sldMasterIdLst>
  <p:notesMasterIdLst>
    <p:notesMasterId r:id="rId18"/>
  </p:notesMasterIdLst>
  <p:handoutMasterIdLst>
    <p:handoutMasterId r:id="rId19"/>
  </p:handoutMasterIdLst>
  <p:sldIdLst>
    <p:sldId id="512" r:id="rId6"/>
    <p:sldId id="513" r:id="rId7"/>
    <p:sldId id="516" r:id="rId8"/>
    <p:sldId id="549" r:id="rId9"/>
    <p:sldId id="548" r:id="rId10"/>
    <p:sldId id="566" r:id="rId11"/>
    <p:sldId id="567" r:id="rId12"/>
    <p:sldId id="568" r:id="rId13"/>
    <p:sldId id="569" r:id="rId14"/>
    <p:sldId id="573" r:id="rId15"/>
    <p:sldId id="581" r:id="rId16"/>
    <p:sldId id="582" r:id="rId17"/>
  </p:sldIdLst>
  <p:sldSz cx="12192000" cy="6858000"/>
  <p:notesSz cx="6858000" cy="9144000"/>
  <p:embeddedFontLst>
    <p:embeddedFont>
      <p:font typeface="Georgia" panose="02040502050405020303" pitchFamily="18" charset="0"/>
      <p:regular r:id="rId20"/>
      <p:bold r:id="rId21"/>
      <p:italic r:id="rId22"/>
      <p:boldItalic r:id="rId23"/>
    </p:embeddedFont>
    <p:embeddedFont>
      <p:font typeface="Gill Sans MT" panose="020B0502020104020203" pitchFamily="34" charset="0"/>
      <p:regular r:id="rId24"/>
      <p:bold r:id="rId25"/>
      <p:italic r:id="rId26"/>
      <p:boldItalic r:id="rId27"/>
    </p:embeddedFont>
    <p:embeddedFont>
      <p:font typeface="Helvetica" panose="020B0604020202020204" pitchFamily="34" charset="0"/>
      <p:regular r:id="rId28"/>
      <p:bold r:id="rId29"/>
      <p:italic r:id="rId30"/>
      <p:boldItalic r:id="rId31"/>
    </p:embeddedFont>
  </p:embeddedFontLst>
  <p:defaultTextStyle>
    <a:defPPr>
      <a:defRPr lang="en-US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512"/>
            <p14:sldId id="513"/>
            <p14:sldId id="516"/>
            <p14:sldId id="549"/>
            <p14:sldId id="548"/>
            <p14:sldId id="566"/>
            <p14:sldId id="567"/>
            <p14:sldId id="568"/>
            <p14:sldId id="569"/>
            <p14:sldId id="573"/>
            <p14:sldId id="581"/>
            <p14:sldId id="58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570" userDrawn="1">
          <p15:clr>
            <a:srgbClr val="A4A3A4"/>
          </p15:clr>
        </p15:guide>
        <p15:guide id="2" pos="3984" userDrawn="1">
          <p15:clr>
            <a:srgbClr val="A4A3A4"/>
          </p15:clr>
        </p15:guide>
        <p15:guide id="3" orient="horz" pos="1094" userDrawn="1">
          <p15:clr>
            <a:srgbClr val="A4A3A4"/>
          </p15:clr>
        </p15:guide>
        <p15:guide id="4" pos="33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C7C70"/>
    <a:srgbClr val="ADDCFF"/>
    <a:srgbClr val="FFFFFF"/>
    <a:srgbClr val="BB2828"/>
    <a:srgbClr val="D4D7D8"/>
    <a:srgbClr val="D8DBDF"/>
    <a:srgbClr val="7D949E"/>
    <a:srgbClr val="71727C"/>
    <a:srgbClr val="141313"/>
    <a:srgbClr val="FF6A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18" autoAdjust="0"/>
    <p:restoredTop sz="95170" autoAdjust="0"/>
  </p:normalViewPr>
  <p:slideViewPr>
    <p:cSldViewPr snapToObjects="1">
      <p:cViewPr varScale="1">
        <p:scale>
          <a:sx n="105" d="100"/>
          <a:sy n="105" d="100"/>
        </p:scale>
        <p:origin x="660" y="108"/>
      </p:cViewPr>
      <p:guideLst>
        <p:guide orient="horz" pos="1570"/>
        <p:guide pos="3984"/>
        <p:guide orient="horz" pos="1094"/>
        <p:guide pos="33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7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2.fntdata"/><Relationship Id="rId34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font" Target="fonts/font6.fntdata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5.fntdata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5.xml"/><Relationship Id="rId19" Type="http://schemas.openxmlformats.org/officeDocument/2006/relationships/handoutMaster" Target="handoutMasters/handoutMaster1.xml"/><Relationship Id="rId31" Type="http://schemas.openxmlformats.org/officeDocument/2006/relationships/font" Target="fonts/font12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tableStyles" Target="tableStyles.xml"/><Relationship Id="rId8" Type="http://schemas.openxmlformats.org/officeDocument/2006/relationships/slide" Target="slides/slide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Gill Sans MT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32C214-A587-884C-82FB-9710B2EC6B56}" type="datetimeFigureOut">
              <a:rPr lang="en-US" smtClean="0">
                <a:latin typeface="Gill Sans MT"/>
              </a:rPr>
              <a:t>7/14/2026</a:t>
            </a:fld>
            <a:endParaRPr lang="en-US" dirty="0">
              <a:latin typeface="Gill Sans MT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Gill Sans M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900E1B-4F77-9545-A900-83A343486EFA}" type="slidenum">
              <a:rPr lang="en-US" smtClean="0">
                <a:latin typeface="Gill Sans MT"/>
              </a:rPr>
              <a:t>‹#›</a:t>
            </a:fld>
            <a:endParaRPr lang="en-US" dirty="0">
              <a:latin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val="29984902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Gill Sans MT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Gill Sans MT"/>
              </a:defRPr>
            </a:lvl1pPr>
          </a:lstStyle>
          <a:p>
            <a:fld id="{03A1D146-B4E0-1741-B9EE-9789392EFCC4}" type="datetimeFigureOut">
              <a:rPr lang="en-US" smtClean="0"/>
              <a:pPr/>
              <a:t>7/14/2026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Gill Sans MT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Gill Sans MT"/>
              </a:defRPr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09585" rtl="0" eaLnBrk="1" latinLnBrk="0" hangingPunct="1">
      <a:defRPr sz="1600" b="0" i="0" kern="1200">
        <a:solidFill>
          <a:schemeClr val="tx1"/>
        </a:solidFill>
        <a:latin typeface="Gill Sans MT"/>
        <a:ea typeface="+mn-ea"/>
        <a:cs typeface="+mn-cs"/>
      </a:defRPr>
    </a:lvl1pPr>
    <a:lvl2pPr marL="609585" algn="l" defTabSz="609585" rtl="0" eaLnBrk="1" latinLnBrk="0" hangingPunct="1">
      <a:defRPr sz="1600" b="0" i="0" kern="1200">
        <a:solidFill>
          <a:schemeClr val="tx1"/>
        </a:solidFill>
        <a:latin typeface="Gill Sans MT"/>
        <a:ea typeface="+mn-ea"/>
        <a:cs typeface="+mn-cs"/>
      </a:defRPr>
    </a:lvl2pPr>
    <a:lvl3pPr marL="1219170" algn="l" defTabSz="609585" rtl="0" eaLnBrk="1" latinLnBrk="0" hangingPunct="1">
      <a:defRPr sz="1600" b="0" i="0" kern="1200">
        <a:solidFill>
          <a:schemeClr val="tx1"/>
        </a:solidFill>
        <a:latin typeface="Gill Sans MT"/>
        <a:ea typeface="+mn-ea"/>
        <a:cs typeface="+mn-cs"/>
      </a:defRPr>
    </a:lvl3pPr>
    <a:lvl4pPr marL="1828754" algn="l" defTabSz="609585" rtl="0" eaLnBrk="1" latinLnBrk="0" hangingPunct="1">
      <a:defRPr sz="1600" b="0" i="0" kern="1200">
        <a:solidFill>
          <a:schemeClr val="tx1"/>
        </a:solidFill>
        <a:latin typeface="Gill Sans MT"/>
        <a:ea typeface="+mn-ea"/>
        <a:cs typeface="+mn-cs"/>
      </a:defRPr>
    </a:lvl4pPr>
    <a:lvl5pPr marL="2438339" algn="l" defTabSz="609585" rtl="0" eaLnBrk="1" latinLnBrk="0" hangingPunct="1">
      <a:defRPr sz="1600" b="0" i="0" kern="1200">
        <a:solidFill>
          <a:schemeClr val="tx1"/>
        </a:solidFill>
        <a:latin typeface="Gill Sans MT"/>
        <a:ea typeface="+mn-ea"/>
        <a:cs typeface="+mn-cs"/>
      </a:defRPr>
    </a:lvl5pPr>
    <a:lvl6pPr marL="304792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37284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kgnd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1525588" y="1752600"/>
            <a:ext cx="975360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320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t Blue Bkgnd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1525588" y="1752600"/>
            <a:ext cx="9753600" cy="4343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04378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t Blue Bkgnd 1 Colum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1525588" y="1905000"/>
            <a:ext cx="9753600" cy="4191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1528762" y="1219200"/>
            <a:ext cx="9748838" cy="406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86000"/>
              </a:lnSpc>
              <a:spcBef>
                <a:spcPts val="0"/>
              </a:spcBef>
              <a:buNone/>
              <a:defRPr sz="2000" b="0" i="0" baseline="0">
                <a:solidFill>
                  <a:srgbClr val="1E89CF"/>
                </a:solidFill>
                <a:latin typeface="Helvetica"/>
                <a:ea typeface="Gill Sans MT"/>
                <a:cs typeface="Helvetica"/>
              </a:defRPr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8062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t Blue Bkgnd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1525588" y="1752600"/>
            <a:ext cx="4722812" cy="4343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5"/>
          <p:cNvSpPr>
            <a:spLocks noGrp="1"/>
          </p:cNvSpPr>
          <p:nvPr>
            <p:ph sz="quarter" idx="11"/>
          </p:nvPr>
        </p:nvSpPr>
        <p:spPr>
          <a:xfrm>
            <a:off x="6555866" y="1752600"/>
            <a:ext cx="4722812" cy="4343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47275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t Blue Bkgnd 2 Colum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1525588" y="1905000"/>
            <a:ext cx="4722812" cy="4191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1528762" y="1219200"/>
            <a:ext cx="9748838" cy="406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86000"/>
              </a:lnSpc>
              <a:spcBef>
                <a:spcPts val="0"/>
              </a:spcBef>
              <a:buNone/>
              <a:defRPr sz="2000" b="0" i="0" baseline="0">
                <a:solidFill>
                  <a:srgbClr val="1E89CF"/>
                </a:solidFill>
                <a:latin typeface="Helvetica"/>
                <a:ea typeface="Gill Sans MT"/>
                <a:cs typeface="Helvetica"/>
              </a:defRPr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5" name="Content Placeholder 5"/>
          <p:cNvSpPr>
            <a:spLocks noGrp="1"/>
          </p:cNvSpPr>
          <p:nvPr>
            <p:ph sz="quarter" idx="12"/>
          </p:nvPr>
        </p:nvSpPr>
        <p:spPr>
          <a:xfrm>
            <a:off x="6554788" y="1905000"/>
            <a:ext cx="4722812" cy="4191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6061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Bkgnd Content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 i="0">
                <a:latin typeface="Helvetica"/>
                <a:cs typeface="Helvetic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1525588" y="1752600"/>
            <a:ext cx="9753600" cy="4343400"/>
          </a:xfrm>
        </p:spPr>
        <p:txBody>
          <a:bodyPr/>
          <a:lstStyle>
            <a:lvl1pPr>
              <a:defRPr>
                <a:latin typeface="Helvetica"/>
                <a:cs typeface="Helvetica"/>
              </a:defRPr>
            </a:lvl1pPr>
            <a:lvl2pPr>
              <a:defRPr>
                <a:latin typeface="Helvetica"/>
                <a:cs typeface="Helvetica"/>
              </a:defRPr>
            </a:lvl2pPr>
            <a:lvl3pPr>
              <a:defRPr>
                <a:latin typeface="Helvetica"/>
                <a:cs typeface="Helvetica"/>
              </a:defRPr>
            </a:lvl3pPr>
            <a:lvl4pPr>
              <a:defRPr>
                <a:latin typeface="Helvetica"/>
                <a:cs typeface="Helvetica"/>
              </a:defRPr>
            </a:lvl4pPr>
            <a:lvl5pPr>
              <a:defRPr>
                <a:latin typeface="Helvetica"/>
                <a:cs typeface="Helvetica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5277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Bkgnd Content 1 Colum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1525588" y="1905000"/>
            <a:ext cx="9753600" cy="4191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1528762" y="1219200"/>
            <a:ext cx="9748838" cy="406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86000"/>
              </a:lnSpc>
              <a:spcBef>
                <a:spcPts val="0"/>
              </a:spcBef>
              <a:buNone/>
              <a:defRPr sz="2000" b="0" i="0" baseline="0">
                <a:solidFill>
                  <a:schemeClr val="tx1"/>
                </a:solidFill>
                <a:latin typeface="Helvetica"/>
                <a:ea typeface="Gill Sans MT"/>
                <a:cs typeface="Helvetica"/>
              </a:defRPr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41557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Bkgnd Content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1525588" y="1752600"/>
            <a:ext cx="4722812" cy="4343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5"/>
          <p:cNvSpPr>
            <a:spLocks noGrp="1"/>
          </p:cNvSpPr>
          <p:nvPr>
            <p:ph sz="quarter" idx="11"/>
          </p:nvPr>
        </p:nvSpPr>
        <p:spPr>
          <a:xfrm>
            <a:off x="6555866" y="1752600"/>
            <a:ext cx="4722812" cy="4343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70337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Bkgnd Content 2 Colum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1525588" y="1905000"/>
            <a:ext cx="4722812" cy="4191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1528762" y="1219200"/>
            <a:ext cx="9748838" cy="406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86000"/>
              </a:lnSpc>
              <a:spcBef>
                <a:spcPts val="0"/>
              </a:spcBef>
              <a:buNone/>
              <a:defRPr sz="2000" b="0" i="0" baseline="0">
                <a:solidFill>
                  <a:srgbClr val="FFFFFF"/>
                </a:solidFill>
                <a:latin typeface="Helvetica"/>
                <a:ea typeface="Gill Sans MT"/>
                <a:cs typeface="Helvetica"/>
              </a:defRPr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5" name="Content Placeholder 5"/>
          <p:cNvSpPr>
            <a:spLocks noGrp="1"/>
          </p:cNvSpPr>
          <p:nvPr>
            <p:ph sz="quarter" idx="12"/>
          </p:nvPr>
        </p:nvSpPr>
        <p:spPr>
          <a:xfrm>
            <a:off x="6554788" y="1905000"/>
            <a:ext cx="4722812" cy="4191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04330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k Blue Bknd W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766B15A-9CBF-0142-9109-D811088DE67A}"/>
              </a:ext>
            </a:extLst>
          </p:cNvPr>
          <p:cNvSpPr txBox="1">
            <a:spLocks/>
          </p:cNvSpPr>
          <p:nvPr userDrawn="1"/>
        </p:nvSpPr>
        <p:spPr>
          <a:xfrm>
            <a:off x="1524000" y="6297359"/>
            <a:ext cx="4876800" cy="284693"/>
          </a:xfrm>
          <a:prstGeom prst="rect">
            <a:avLst/>
          </a:prstGeom>
        </p:spPr>
        <p:txBody>
          <a:bodyPr vert="horz" wrap="square" lIns="0" tIns="60960" rIns="121920" bIns="609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/>
            <a:r>
              <a:rPr lang="en-US" sz="1050" spc="20" dirty="0">
                <a:solidFill>
                  <a:schemeClr val="bg2">
                    <a:lumMod val="60000"/>
                    <a:lumOff val="40000"/>
                  </a:schemeClr>
                </a:solidFill>
                <a:latin typeface="+mn-lt"/>
                <a:ea typeface="Gill Sans MT"/>
              </a:rPr>
              <a:t>JACK KENT COOKE FOUNDATION </a:t>
            </a:r>
          </a:p>
        </p:txBody>
      </p:sp>
    </p:spTree>
    <p:extLst>
      <p:ext uri="{BB962C8B-B14F-4D97-AF65-F5344CB8AC3E}">
        <p14:creationId xmlns:p14="http://schemas.microsoft.com/office/powerpoint/2010/main" val="849968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k Blue Bkkgnd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814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kgnd 1 Colum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1525588" y="1905000"/>
            <a:ext cx="9753600" cy="4191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1528762" y="1219200"/>
            <a:ext cx="9748838" cy="406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86000"/>
              </a:lnSpc>
              <a:spcBef>
                <a:spcPts val="0"/>
              </a:spcBef>
              <a:buNone/>
              <a:defRPr sz="2000" b="0" i="0" baseline="0">
                <a:solidFill>
                  <a:srgbClr val="1E89CF"/>
                </a:solidFill>
                <a:latin typeface="Helvetica"/>
                <a:ea typeface="Gill Sans MT"/>
                <a:cs typeface="Helvetica"/>
              </a:defRPr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81288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Bkgnd W Footer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766B15A-9CBF-0142-9109-D811088DE67A}"/>
              </a:ext>
            </a:extLst>
          </p:cNvPr>
          <p:cNvSpPr txBox="1">
            <a:spLocks/>
          </p:cNvSpPr>
          <p:nvPr userDrawn="1"/>
        </p:nvSpPr>
        <p:spPr>
          <a:xfrm>
            <a:off x="1524000" y="6297359"/>
            <a:ext cx="4876800" cy="284693"/>
          </a:xfrm>
          <a:prstGeom prst="rect">
            <a:avLst/>
          </a:prstGeom>
        </p:spPr>
        <p:txBody>
          <a:bodyPr vert="horz" wrap="square" lIns="0" tIns="60960" rIns="121920" bIns="609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/>
            <a:r>
              <a:rPr lang="en-US" sz="1050" spc="20" dirty="0">
                <a:solidFill>
                  <a:schemeClr val="tx1">
                    <a:lumMod val="75000"/>
                  </a:schemeClr>
                </a:solidFill>
                <a:latin typeface="+mn-lt"/>
                <a:ea typeface="Gill Sans MT"/>
              </a:rPr>
              <a:t>JACK KENT COOKE FOUNDATION 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F1C5CFE-FB00-7F4C-AC49-9F2A40B05513}"/>
              </a:ext>
            </a:extLst>
          </p:cNvPr>
          <p:cNvSpPr txBox="1">
            <a:spLocks/>
          </p:cNvSpPr>
          <p:nvPr userDrawn="1"/>
        </p:nvSpPr>
        <p:spPr>
          <a:xfrm>
            <a:off x="10891081" y="6378171"/>
            <a:ext cx="93084" cy="219181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700" smtClean="0">
                <a:solidFill>
                  <a:srgbClr val="17A1FF"/>
                </a:solidFill>
                <a:latin typeface="Helvetica"/>
                <a:cs typeface="Helvetica"/>
              </a:rPr>
              <a:pPr algn="ctr"/>
              <a:t>‹#›</a:t>
            </a:fld>
            <a:endParaRPr lang="en-US" sz="700" dirty="0">
              <a:solidFill>
                <a:srgbClr val="17A1FF"/>
              </a:solidFill>
              <a:latin typeface="Helvetica"/>
              <a:cs typeface="Helvetica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2E4999D6-65B6-CC4F-B420-00671A4236CE}"/>
              </a:ext>
            </a:extLst>
          </p:cNvPr>
          <p:cNvSpPr/>
          <p:nvPr userDrawn="1"/>
        </p:nvSpPr>
        <p:spPr>
          <a:xfrm rot="13500000">
            <a:off x="11143195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bg1">
                <a:lumMod val="60000"/>
                <a:lumOff val="4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solidFill>
                  <a:srgbClr val="17A1FF"/>
                </a:solidFill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2" name="Action Button: Forward or Next 1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D49F7DC-4491-3B4A-B908-048F42883AC3}"/>
              </a:ext>
            </a:extLst>
          </p:cNvPr>
          <p:cNvSpPr/>
          <p:nvPr userDrawn="1"/>
        </p:nvSpPr>
        <p:spPr>
          <a:xfrm>
            <a:off x="11065521" y="6385673"/>
            <a:ext cx="212079" cy="212079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3" name="Action Button: Back or Previous 12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BAF07724-70F5-E24A-AC90-1E97F538C57C}"/>
              </a:ext>
            </a:extLst>
          </p:cNvPr>
          <p:cNvSpPr/>
          <p:nvPr userDrawn="1"/>
        </p:nvSpPr>
        <p:spPr>
          <a:xfrm>
            <a:off x="10593297" y="6378571"/>
            <a:ext cx="216428" cy="219181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5C143AA8-0971-D74B-98B9-DE58CBD26AD8}"/>
              </a:ext>
            </a:extLst>
          </p:cNvPr>
          <p:cNvSpPr txBox="1">
            <a:spLocks/>
          </p:cNvSpPr>
          <p:nvPr userDrawn="1"/>
        </p:nvSpPr>
        <p:spPr>
          <a:xfrm>
            <a:off x="10894823" y="6376010"/>
            <a:ext cx="68622" cy="161579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>
              <a:solidFill>
                <a:srgbClr val="17A1FF"/>
              </a:solidFill>
              <a:latin typeface="Gill Sans MT"/>
            </a:endParaRPr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519E8086-5330-614A-A69F-C8A478DC8AB3}"/>
              </a:ext>
            </a:extLst>
          </p:cNvPr>
          <p:cNvSpPr/>
          <p:nvPr userDrawn="1"/>
        </p:nvSpPr>
        <p:spPr>
          <a:xfrm rot="2700000">
            <a:off x="10679973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bg1">
                <a:lumMod val="60000"/>
                <a:lumOff val="4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solidFill>
                  <a:schemeClr val="bg1">
                    <a:lumMod val="60000"/>
                    <a:lumOff val="40000"/>
                  </a:schemeClr>
                </a:solidFill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8964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Bkgnd No Footer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F1C5CFE-FB00-7F4C-AC49-9F2A40B05513}"/>
              </a:ext>
            </a:extLst>
          </p:cNvPr>
          <p:cNvSpPr txBox="1">
            <a:spLocks/>
          </p:cNvSpPr>
          <p:nvPr userDrawn="1"/>
        </p:nvSpPr>
        <p:spPr>
          <a:xfrm>
            <a:off x="10891081" y="6378171"/>
            <a:ext cx="93084" cy="219181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700" smtClean="0">
                <a:solidFill>
                  <a:srgbClr val="17A1FF"/>
                </a:solidFill>
                <a:latin typeface="Helvetica"/>
                <a:cs typeface="Helvetica"/>
              </a:rPr>
              <a:pPr algn="ctr"/>
              <a:t>‹#›</a:t>
            </a:fld>
            <a:endParaRPr lang="en-US" sz="700" dirty="0">
              <a:solidFill>
                <a:srgbClr val="17A1FF"/>
              </a:solidFill>
              <a:latin typeface="Helvetica"/>
              <a:cs typeface="Helvetica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2E4999D6-65B6-CC4F-B420-00671A4236CE}"/>
              </a:ext>
            </a:extLst>
          </p:cNvPr>
          <p:cNvSpPr/>
          <p:nvPr userDrawn="1"/>
        </p:nvSpPr>
        <p:spPr>
          <a:xfrm rot="13500000">
            <a:off x="11143195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bg1">
                <a:lumMod val="60000"/>
                <a:lumOff val="4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solidFill>
                  <a:srgbClr val="17A1FF"/>
                </a:solidFill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2" name="Action Button: Forward or Next 1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D49F7DC-4491-3B4A-B908-048F42883AC3}"/>
              </a:ext>
            </a:extLst>
          </p:cNvPr>
          <p:cNvSpPr/>
          <p:nvPr userDrawn="1"/>
        </p:nvSpPr>
        <p:spPr>
          <a:xfrm>
            <a:off x="11065521" y="6385673"/>
            <a:ext cx="212079" cy="212079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3" name="Action Button: Back or Previous 12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BAF07724-70F5-E24A-AC90-1E97F538C57C}"/>
              </a:ext>
            </a:extLst>
          </p:cNvPr>
          <p:cNvSpPr/>
          <p:nvPr userDrawn="1"/>
        </p:nvSpPr>
        <p:spPr>
          <a:xfrm>
            <a:off x="10593297" y="6378571"/>
            <a:ext cx="216428" cy="219181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5C143AA8-0971-D74B-98B9-DE58CBD26AD8}"/>
              </a:ext>
            </a:extLst>
          </p:cNvPr>
          <p:cNvSpPr txBox="1">
            <a:spLocks/>
          </p:cNvSpPr>
          <p:nvPr userDrawn="1"/>
        </p:nvSpPr>
        <p:spPr>
          <a:xfrm>
            <a:off x="10894823" y="6376010"/>
            <a:ext cx="68622" cy="161579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>
              <a:solidFill>
                <a:srgbClr val="17A1FF"/>
              </a:solidFill>
              <a:latin typeface="Gill Sans MT"/>
            </a:endParaRPr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519E8086-5330-614A-A69F-C8A478DC8AB3}"/>
              </a:ext>
            </a:extLst>
          </p:cNvPr>
          <p:cNvSpPr/>
          <p:nvPr userDrawn="1"/>
        </p:nvSpPr>
        <p:spPr>
          <a:xfrm rot="2700000">
            <a:off x="10679973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bg1">
                <a:lumMod val="60000"/>
                <a:lumOff val="4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solidFill>
                  <a:schemeClr val="bg1">
                    <a:lumMod val="60000"/>
                    <a:lumOff val="40000"/>
                  </a:schemeClr>
                </a:solidFill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8641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t Blue Bkgnd W Foot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F1C5CFE-FB00-7F4C-AC49-9F2A40B05513}"/>
              </a:ext>
            </a:extLst>
          </p:cNvPr>
          <p:cNvSpPr txBox="1">
            <a:spLocks/>
          </p:cNvSpPr>
          <p:nvPr userDrawn="1"/>
        </p:nvSpPr>
        <p:spPr>
          <a:xfrm>
            <a:off x="10891081" y="6378171"/>
            <a:ext cx="93084" cy="219181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700" smtClean="0">
                <a:solidFill>
                  <a:srgbClr val="64AEE5"/>
                </a:solidFill>
                <a:latin typeface="Helvetica"/>
                <a:cs typeface="Helvetica"/>
              </a:rPr>
              <a:pPr algn="ctr"/>
              <a:t>‹#›</a:t>
            </a:fld>
            <a:endParaRPr lang="en-US" sz="700" dirty="0">
              <a:solidFill>
                <a:srgbClr val="64AEE5"/>
              </a:solidFill>
              <a:latin typeface="Helvetica"/>
              <a:cs typeface="Helvetica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2E4999D6-65B6-CC4F-B420-00671A4236CE}"/>
              </a:ext>
            </a:extLst>
          </p:cNvPr>
          <p:cNvSpPr/>
          <p:nvPr userDrawn="1"/>
        </p:nvSpPr>
        <p:spPr>
          <a:xfrm rot="13500000">
            <a:off x="11143195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2" name="Action Button: Forward or Next 1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D49F7DC-4491-3B4A-B908-048F42883AC3}"/>
              </a:ext>
            </a:extLst>
          </p:cNvPr>
          <p:cNvSpPr/>
          <p:nvPr userDrawn="1"/>
        </p:nvSpPr>
        <p:spPr>
          <a:xfrm>
            <a:off x="11065521" y="6385673"/>
            <a:ext cx="212079" cy="212079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3" name="Action Button: Back or Previous 12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BAF07724-70F5-E24A-AC90-1E97F538C57C}"/>
              </a:ext>
            </a:extLst>
          </p:cNvPr>
          <p:cNvSpPr/>
          <p:nvPr userDrawn="1"/>
        </p:nvSpPr>
        <p:spPr>
          <a:xfrm>
            <a:off x="10593297" y="6378571"/>
            <a:ext cx="216428" cy="219181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5C143AA8-0971-D74B-98B9-DE58CBD26AD8}"/>
              </a:ext>
            </a:extLst>
          </p:cNvPr>
          <p:cNvSpPr txBox="1">
            <a:spLocks/>
          </p:cNvSpPr>
          <p:nvPr userDrawn="1"/>
        </p:nvSpPr>
        <p:spPr>
          <a:xfrm>
            <a:off x="10894823" y="6376010"/>
            <a:ext cx="68622" cy="161579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>
              <a:solidFill>
                <a:srgbClr val="223A4D"/>
              </a:solidFill>
              <a:latin typeface="Gill Sans MT"/>
            </a:endParaRPr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519E8086-5330-614A-A69F-C8A478DC8AB3}"/>
              </a:ext>
            </a:extLst>
          </p:cNvPr>
          <p:cNvSpPr/>
          <p:nvPr userDrawn="1"/>
        </p:nvSpPr>
        <p:spPr>
          <a:xfrm rot="2700000">
            <a:off x="10679973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D766B15A-9CBF-0142-9109-D811088DE67A}"/>
              </a:ext>
            </a:extLst>
          </p:cNvPr>
          <p:cNvSpPr txBox="1">
            <a:spLocks/>
          </p:cNvSpPr>
          <p:nvPr userDrawn="1"/>
        </p:nvSpPr>
        <p:spPr>
          <a:xfrm>
            <a:off x="1524000" y="6297359"/>
            <a:ext cx="4876800" cy="284693"/>
          </a:xfrm>
          <a:prstGeom prst="rect">
            <a:avLst/>
          </a:prstGeom>
        </p:spPr>
        <p:txBody>
          <a:bodyPr vert="horz" wrap="square" lIns="0" tIns="60960" rIns="121920" bIns="609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/>
            <a:r>
              <a:rPr lang="en-US" sz="1050" spc="20" dirty="0">
                <a:solidFill>
                  <a:schemeClr val="bg2">
                    <a:lumMod val="60000"/>
                    <a:lumOff val="40000"/>
                  </a:schemeClr>
                </a:solidFill>
                <a:latin typeface="+mn-lt"/>
                <a:ea typeface="Gill Sans MT"/>
              </a:rPr>
              <a:t>JACK KENT COOKE FOUNDATION </a:t>
            </a:r>
          </a:p>
        </p:txBody>
      </p:sp>
    </p:spTree>
    <p:extLst>
      <p:ext uri="{BB962C8B-B14F-4D97-AF65-F5344CB8AC3E}">
        <p14:creationId xmlns:p14="http://schemas.microsoft.com/office/powerpoint/2010/main" val="1964012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t Blue Bkgnd No Foot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F1C5CFE-FB00-7F4C-AC49-9F2A40B05513}"/>
              </a:ext>
            </a:extLst>
          </p:cNvPr>
          <p:cNvSpPr txBox="1">
            <a:spLocks/>
          </p:cNvSpPr>
          <p:nvPr userDrawn="1"/>
        </p:nvSpPr>
        <p:spPr>
          <a:xfrm>
            <a:off x="10891081" y="6378171"/>
            <a:ext cx="93084" cy="219181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700" smtClean="0">
                <a:solidFill>
                  <a:srgbClr val="64AEE5"/>
                </a:solidFill>
                <a:latin typeface="Helvetica"/>
                <a:cs typeface="Helvetica"/>
              </a:rPr>
              <a:pPr algn="ctr"/>
              <a:t>‹#›</a:t>
            </a:fld>
            <a:endParaRPr lang="en-US" sz="700" dirty="0">
              <a:solidFill>
                <a:srgbClr val="64AEE5"/>
              </a:solidFill>
              <a:latin typeface="Helvetica"/>
              <a:cs typeface="Helvetica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2E4999D6-65B6-CC4F-B420-00671A4236CE}"/>
              </a:ext>
            </a:extLst>
          </p:cNvPr>
          <p:cNvSpPr/>
          <p:nvPr userDrawn="1"/>
        </p:nvSpPr>
        <p:spPr>
          <a:xfrm rot="13500000">
            <a:off x="11143195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2" name="Action Button: Forward or Next 1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D49F7DC-4491-3B4A-B908-048F42883AC3}"/>
              </a:ext>
            </a:extLst>
          </p:cNvPr>
          <p:cNvSpPr/>
          <p:nvPr userDrawn="1"/>
        </p:nvSpPr>
        <p:spPr>
          <a:xfrm>
            <a:off x="11065521" y="6385673"/>
            <a:ext cx="212079" cy="212079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3" name="Action Button: Back or Previous 12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BAF07724-70F5-E24A-AC90-1E97F538C57C}"/>
              </a:ext>
            </a:extLst>
          </p:cNvPr>
          <p:cNvSpPr/>
          <p:nvPr userDrawn="1"/>
        </p:nvSpPr>
        <p:spPr>
          <a:xfrm>
            <a:off x="10593297" y="6378571"/>
            <a:ext cx="216428" cy="219181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5C143AA8-0971-D74B-98B9-DE58CBD26AD8}"/>
              </a:ext>
            </a:extLst>
          </p:cNvPr>
          <p:cNvSpPr txBox="1">
            <a:spLocks/>
          </p:cNvSpPr>
          <p:nvPr userDrawn="1"/>
        </p:nvSpPr>
        <p:spPr>
          <a:xfrm>
            <a:off x="10894823" y="6376010"/>
            <a:ext cx="68622" cy="161579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>
              <a:solidFill>
                <a:srgbClr val="223A4D"/>
              </a:solidFill>
              <a:latin typeface="Gill Sans MT"/>
            </a:endParaRPr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519E8086-5330-614A-A69F-C8A478DC8AB3}"/>
              </a:ext>
            </a:extLst>
          </p:cNvPr>
          <p:cNvSpPr/>
          <p:nvPr userDrawn="1"/>
        </p:nvSpPr>
        <p:spPr>
          <a:xfrm rot="2700000">
            <a:off x="10679973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2895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n Bkgnd W Footer">
    <p:bg>
      <p:bgPr>
        <a:solidFill>
          <a:srgbClr val="D4D7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EF1C5CFE-FB00-7F4C-AC49-9F2A40B05513}"/>
              </a:ext>
            </a:extLst>
          </p:cNvPr>
          <p:cNvSpPr txBox="1">
            <a:spLocks/>
          </p:cNvSpPr>
          <p:nvPr userDrawn="1"/>
        </p:nvSpPr>
        <p:spPr>
          <a:xfrm>
            <a:off x="10891081" y="6378171"/>
            <a:ext cx="93084" cy="219181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700" smtClean="0">
                <a:solidFill>
                  <a:srgbClr val="B5B5AD"/>
                </a:solidFill>
                <a:latin typeface="Helvetica"/>
                <a:cs typeface="Helvetica"/>
              </a:rPr>
              <a:pPr algn="ctr"/>
              <a:t>‹#›</a:t>
            </a:fld>
            <a:endParaRPr lang="en-US" sz="700" dirty="0">
              <a:solidFill>
                <a:srgbClr val="B5B5AD"/>
              </a:solidFill>
              <a:latin typeface="Helvetica"/>
              <a:cs typeface="Helvetica"/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2E4999D6-65B6-CC4F-B420-00671A4236CE}"/>
              </a:ext>
            </a:extLst>
          </p:cNvPr>
          <p:cNvSpPr/>
          <p:nvPr userDrawn="1"/>
        </p:nvSpPr>
        <p:spPr>
          <a:xfrm rot="13500000">
            <a:off x="11143195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bg2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solidFill>
                  <a:srgbClr val="17A1FF"/>
                </a:solidFill>
              </a:ln>
              <a:solidFill>
                <a:srgbClr val="B5B5AD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D49F7DC-4491-3B4A-B908-048F42883AC3}"/>
              </a:ext>
            </a:extLst>
          </p:cNvPr>
          <p:cNvSpPr/>
          <p:nvPr userDrawn="1"/>
        </p:nvSpPr>
        <p:spPr>
          <a:xfrm>
            <a:off x="11065521" y="6385673"/>
            <a:ext cx="212079" cy="212079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6" name="Action Button: Back or Previous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BAF07724-70F5-E24A-AC90-1E97F538C57C}"/>
              </a:ext>
            </a:extLst>
          </p:cNvPr>
          <p:cNvSpPr/>
          <p:nvPr userDrawn="1"/>
        </p:nvSpPr>
        <p:spPr>
          <a:xfrm>
            <a:off x="10593297" y="6378571"/>
            <a:ext cx="216428" cy="219181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C143AA8-0971-D74B-98B9-DE58CBD26AD8}"/>
              </a:ext>
            </a:extLst>
          </p:cNvPr>
          <p:cNvSpPr txBox="1">
            <a:spLocks/>
          </p:cNvSpPr>
          <p:nvPr userDrawn="1"/>
        </p:nvSpPr>
        <p:spPr>
          <a:xfrm>
            <a:off x="10894823" y="6376010"/>
            <a:ext cx="68622" cy="161579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519E8086-5330-614A-A69F-C8A478DC8AB3}"/>
              </a:ext>
            </a:extLst>
          </p:cNvPr>
          <p:cNvSpPr/>
          <p:nvPr userDrawn="1"/>
        </p:nvSpPr>
        <p:spPr>
          <a:xfrm rot="2700000">
            <a:off x="10679973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bg2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solidFill>
                  <a:schemeClr val="bg1">
                    <a:lumMod val="60000"/>
                    <a:lumOff val="40000"/>
                  </a:schemeClr>
                </a:solidFill>
              </a:ln>
              <a:solidFill>
                <a:srgbClr val="B5B5AD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766B15A-9CBF-0142-9109-D811088DE67A}"/>
              </a:ext>
            </a:extLst>
          </p:cNvPr>
          <p:cNvSpPr txBox="1">
            <a:spLocks/>
          </p:cNvSpPr>
          <p:nvPr userDrawn="1"/>
        </p:nvSpPr>
        <p:spPr>
          <a:xfrm>
            <a:off x="1524000" y="6297359"/>
            <a:ext cx="4876800" cy="284693"/>
          </a:xfrm>
          <a:prstGeom prst="rect">
            <a:avLst/>
          </a:prstGeom>
        </p:spPr>
        <p:txBody>
          <a:bodyPr vert="horz" wrap="square" lIns="0" tIns="60960" rIns="121920" bIns="609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/>
            <a:r>
              <a:rPr lang="en-US" sz="1050" spc="20" dirty="0">
                <a:solidFill>
                  <a:schemeClr val="bg2">
                    <a:lumMod val="75000"/>
                  </a:schemeClr>
                </a:solidFill>
                <a:latin typeface="+mn-lt"/>
                <a:ea typeface="Gill Sans MT"/>
              </a:rPr>
              <a:t>JACK KENT COOKE FOUNDATION </a:t>
            </a:r>
          </a:p>
        </p:txBody>
      </p:sp>
    </p:spTree>
    <p:extLst>
      <p:ext uri="{BB962C8B-B14F-4D97-AF65-F5344CB8AC3E}">
        <p14:creationId xmlns:p14="http://schemas.microsoft.com/office/powerpoint/2010/main" val="12887523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n Bkgnd No Footer">
    <p:bg>
      <p:bgPr>
        <a:solidFill>
          <a:srgbClr val="D4D7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EF1C5CFE-FB00-7F4C-AC49-9F2A40B05513}"/>
              </a:ext>
            </a:extLst>
          </p:cNvPr>
          <p:cNvSpPr txBox="1">
            <a:spLocks/>
          </p:cNvSpPr>
          <p:nvPr userDrawn="1"/>
        </p:nvSpPr>
        <p:spPr>
          <a:xfrm>
            <a:off x="10891081" y="6378171"/>
            <a:ext cx="93084" cy="219181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700" smtClean="0">
                <a:solidFill>
                  <a:srgbClr val="B5B5AD"/>
                </a:solidFill>
                <a:latin typeface="Helvetica"/>
                <a:cs typeface="Helvetica"/>
              </a:rPr>
              <a:pPr algn="ctr"/>
              <a:t>‹#›</a:t>
            </a:fld>
            <a:endParaRPr lang="en-US" sz="700" dirty="0">
              <a:solidFill>
                <a:srgbClr val="B5B5AD"/>
              </a:solidFill>
              <a:latin typeface="Helvetica"/>
              <a:cs typeface="Helvetica"/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2E4999D6-65B6-CC4F-B420-00671A4236CE}"/>
              </a:ext>
            </a:extLst>
          </p:cNvPr>
          <p:cNvSpPr/>
          <p:nvPr userDrawn="1"/>
        </p:nvSpPr>
        <p:spPr>
          <a:xfrm rot="13500000">
            <a:off x="11143195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bg2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solidFill>
                  <a:srgbClr val="17A1FF"/>
                </a:solidFill>
              </a:ln>
              <a:solidFill>
                <a:srgbClr val="B5B5AD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D49F7DC-4491-3B4A-B908-048F42883AC3}"/>
              </a:ext>
            </a:extLst>
          </p:cNvPr>
          <p:cNvSpPr/>
          <p:nvPr userDrawn="1"/>
        </p:nvSpPr>
        <p:spPr>
          <a:xfrm>
            <a:off x="11065521" y="6385673"/>
            <a:ext cx="212079" cy="212079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6" name="Action Button: Back or Previous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BAF07724-70F5-E24A-AC90-1E97F538C57C}"/>
              </a:ext>
            </a:extLst>
          </p:cNvPr>
          <p:cNvSpPr/>
          <p:nvPr userDrawn="1"/>
        </p:nvSpPr>
        <p:spPr>
          <a:xfrm>
            <a:off x="10593297" y="6378571"/>
            <a:ext cx="216428" cy="219181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C143AA8-0971-D74B-98B9-DE58CBD26AD8}"/>
              </a:ext>
            </a:extLst>
          </p:cNvPr>
          <p:cNvSpPr txBox="1">
            <a:spLocks/>
          </p:cNvSpPr>
          <p:nvPr userDrawn="1"/>
        </p:nvSpPr>
        <p:spPr>
          <a:xfrm>
            <a:off x="10894823" y="6376010"/>
            <a:ext cx="68622" cy="161579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519E8086-5330-614A-A69F-C8A478DC8AB3}"/>
              </a:ext>
            </a:extLst>
          </p:cNvPr>
          <p:cNvSpPr/>
          <p:nvPr userDrawn="1"/>
        </p:nvSpPr>
        <p:spPr>
          <a:xfrm rot="2700000">
            <a:off x="10679973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bg2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solidFill>
                  <a:schemeClr val="bg1">
                    <a:lumMod val="60000"/>
                    <a:lumOff val="40000"/>
                  </a:schemeClr>
                </a:solidFill>
              </a:ln>
              <a:solidFill>
                <a:srgbClr val="B5B5AD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2521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kgnd W Foot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D766B15A-9CBF-0142-9109-D811088DE67A}"/>
              </a:ext>
            </a:extLst>
          </p:cNvPr>
          <p:cNvSpPr txBox="1">
            <a:spLocks/>
          </p:cNvSpPr>
          <p:nvPr userDrawn="1"/>
        </p:nvSpPr>
        <p:spPr>
          <a:xfrm>
            <a:off x="1524000" y="6297359"/>
            <a:ext cx="4876800" cy="284693"/>
          </a:xfrm>
          <a:prstGeom prst="rect">
            <a:avLst/>
          </a:prstGeom>
        </p:spPr>
        <p:txBody>
          <a:bodyPr vert="horz" wrap="square" lIns="0" tIns="60960" rIns="121920" bIns="609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/>
            <a:r>
              <a:rPr lang="en-US" sz="1050" spc="20" dirty="0">
                <a:solidFill>
                  <a:schemeClr val="tx2">
                    <a:lumMod val="90000"/>
                  </a:schemeClr>
                </a:solidFill>
                <a:latin typeface="+mn-lt"/>
                <a:ea typeface="Gill Sans MT"/>
              </a:rPr>
              <a:t>JACK KENT COOKE FOUNDATION 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EF1C5CFE-FB00-7F4C-AC49-9F2A40B05513}"/>
              </a:ext>
            </a:extLst>
          </p:cNvPr>
          <p:cNvSpPr txBox="1">
            <a:spLocks/>
          </p:cNvSpPr>
          <p:nvPr userDrawn="1"/>
        </p:nvSpPr>
        <p:spPr>
          <a:xfrm>
            <a:off x="10891081" y="6378171"/>
            <a:ext cx="93084" cy="219181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700" smtClean="0">
                <a:solidFill>
                  <a:schemeClr val="tx2">
                    <a:lumMod val="75000"/>
                  </a:schemeClr>
                </a:solidFill>
                <a:latin typeface="Helvetica"/>
                <a:cs typeface="Helvetica"/>
              </a:rPr>
              <a:pPr algn="ctr"/>
              <a:t>‹#›</a:t>
            </a:fld>
            <a:endParaRPr lang="en-US" sz="700" dirty="0">
              <a:solidFill>
                <a:schemeClr val="tx2">
                  <a:lumMod val="75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2E4999D6-65B6-CC4F-B420-00671A4236CE}"/>
              </a:ext>
            </a:extLst>
          </p:cNvPr>
          <p:cNvSpPr/>
          <p:nvPr userDrawn="1"/>
        </p:nvSpPr>
        <p:spPr>
          <a:xfrm rot="13500000">
            <a:off x="11143195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tx2">
                <a:lumMod val="75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solidFill>
                  <a:schemeClr val="bg1">
                    <a:lumMod val="40000"/>
                    <a:lumOff val="60000"/>
                  </a:schemeClr>
                </a:solidFill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D49F7DC-4491-3B4A-B908-048F42883AC3}"/>
              </a:ext>
            </a:extLst>
          </p:cNvPr>
          <p:cNvSpPr/>
          <p:nvPr userDrawn="1"/>
        </p:nvSpPr>
        <p:spPr>
          <a:xfrm>
            <a:off x="11065521" y="6385673"/>
            <a:ext cx="212079" cy="212079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6" name="Action Button: Back or Previous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BAF07724-70F5-E24A-AC90-1E97F538C57C}"/>
              </a:ext>
            </a:extLst>
          </p:cNvPr>
          <p:cNvSpPr/>
          <p:nvPr userDrawn="1"/>
        </p:nvSpPr>
        <p:spPr>
          <a:xfrm>
            <a:off x="10593297" y="6378571"/>
            <a:ext cx="216428" cy="219181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C143AA8-0971-D74B-98B9-DE58CBD26AD8}"/>
              </a:ext>
            </a:extLst>
          </p:cNvPr>
          <p:cNvSpPr txBox="1">
            <a:spLocks/>
          </p:cNvSpPr>
          <p:nvPr userDrawn="1"/>
        </p:nvSpPr>
        <p:spPr>
          <a:xfrm>
            <a:off x="10894823" y="6376010"/>
            <a:ext cx="68622" cy="161579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>
              <a:solidFill>
                <a:srgbClr val="17A1FF"/>
              </a:solidFill>
              <a:latin typeface="Gill Sans MT"/>
            </a:endParaRP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519E8086-5330-614A-A69F-C8A478DC8AB3}"/>
              </a:ext>
            </a:extLst>
          </p:cNvPr>
          <p:cNvSpPr/>
          <p:nvPr userDrawn="1"/>
        </p:nvSpPr>
        <p:spPr>
          <a:xfrm rot="2700000">
            <a:off x="10679973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tx2">
                <a:lumMod val="75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solidFill>
                  <a:schemeClr val="bg1">
                    <a:lumMod val="40000"/>
                    <a:lumOff val="60000"/>
                  </a:schemeClr>
                </a:solidFill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6434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kgnd N Foot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EF1C5CFE-FB00-7F4C-AC49-9F2A40B05513}"/>
              </a:ext>
            </a:extLst>
          </p:cNvPr>
          <p:cNvSpPr txBox="1">
            <a:spLocks/>
          </p:cNvSpPr>
          <p:nvPr userDrawn="1"/>
        </p:nvSpPr>
        <p:spPr>
          <a:xfrm>
            <a:off x="10891081" y="6378171"/>
            <a:ext cx="93084" cy="219181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700" smtClean="0">
                <a:solidFill>
                  <a:schemeClr val="tx2">
                    <a:lumMod val="75000"/>
                  </a:schemeClr>
                </a:solidFill>
                <a:latin typeface="Helvetica"/>
                <a:cs typeface="Helvetica"/>
              </a:rPr>
              <a:pPr algn="ctr"/>
              <a:t>‹#›</a:t>
            </a:fld>
            <a:endParaRPr lang="en-US" sz="700" dirty="0">
              <a:solidFill>
                <a:schemeClr val="tx2">
                  <a:lumMod val="75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2E4999D6-65B6-CC4F-B420-00671A4236CE}"/>
              </a:ext>
            </a:extLst>
          </p:cNvPr>
          <p:cNvSpPr/>
          <p:nvPr userDrawn="1"/>
        </p:nvSpPr>
        <p:spPr>
          <a:xfrm rot="13500000">
            <a:off x="11143195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tx2">
                <a:lumMod val="75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solidFill>
                  <a:schemeClr val="bg1">
                    <a:lumMod val="40000"/>
                    <a:lumOff val="60000"/>
                  </a:schemeClr>
                </a:solidFill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D49F7DC-4491-3B4A-B908-048F42883AC3}"/>
              </a:ext>
            </a:extLst>
          </p:cNvPr>
          <p:cNvSpPr/>
          <p:nvPr userDrawn="1"/>
        </p:nvSpPr>
        <p:spPr>
          <a:xfrm>
            <a:off x="11065521" y="6385673"/>
            <a:ext cx="212079" cy="212079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6" name="Action Button: Back or Previous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BAF07724-70F5-E24A-AC90-1E97F538C57C}"/>
              </a:ext>
            </a:extLst>
          </p:cNvPr>
          <p:cNvSpPr/>
          <p:nvPr userDrawn="1"/>
        </p:nvSpPr>
        <p:spPr>
          <a:xfrm>
            <a:off x="10593297" y="6378571"/>
            <a:ext cx="216428" cy="219181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C143AA8-0971-D74B-98B9-DE58CBD26AD8}"/>
              </a:ext>
            </a:extLst>
          </p:cNvPr>
          <p:cNvSpPr txBox="1">
            <a:spLocks/>
          </p:cNvSpPr>
          <p:nvPr userDrawn="1"/>
        </p:nvSpPr>
        <p:spPr>
          <a:xfrm>
            <a:off x="10894823" y="6376010"/>
            <a:ext cx="68622" cy="161579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>
              <a:solidFill>
                <a:srgbClr val="17A1FF"/>
              </a:solidFill>
              <a:latin typeface="Gill Sans MT"/>
            </a:endParaRP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519E8086-5330-614A-A69F-C8A478DC8AB3}"/>
              </a:ext>
            </a:extLst>
          </p:cNvPr>
          <p:cNvSpPr/>
          <p:nvPr userDrawn="1"/>
        </p:nvSpPr>
        <p:spPr>
          <a:xfrm rot="2700000">
            <a:off x="10679973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tx2">
                <a:lumMod val="75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solidFill>
                  <a:schemeClr val="bg1">
                    <a:lumMod val="40000"/>
                    <a:lumOff val="60000"/>
                  </a:schemeClr>
                </a:solidFill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6826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kgnd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1525588" y="1752600"/>
            <a:ext cx="4722812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5"/>
          <p:cNvSpPr>
            <a:spLocks noGrp="1"/>
          </p:cNvSpPr>
          <p:nvPr>
            <p:ph sz="quarter" idx="11"/>
          </p:nvPr>
        </p:nvSpPr>
        <p:spPr>
          <a:xfrm>
            <a:off x="6555866" y="1752600"/>
            <a:ext cx="4722812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385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kgnd 2 Colum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1525588" y="1905000"/>
            <a:ext cx="4722812" cy="4191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1528762" y="1219200"/>
            <a:ext cx="9748838" cy="406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86000"/>
              </a:lnSpc>
              <a:spcBef>
                <a:spcPts val="0"/>
              </a:spcBef>
              <a:buNone/>
              <a:defRPr sz="2000" b="0" i="0" baseline="0">
                <a:solidFill>
                  <a:srgbClr val="1E89CF"/>
                </a:solidFill>
                <a:latin typeface="Helvetica"/>
                <a:ea typeface="Gill Sans MT"/>
                <a:cs typeface="Helvetica"/>
              </a:defRPr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5" name="Content Placeholder 5"/>
          <p:cNvSpPr>
            <a:spLocks noGrp="1"/>
          </p:cNvSpPr>
          <p:nvPr>
            <p:ph sz="quarter" idx="12"/>
          </p:nvPr>
        </p:nvSpPr>
        <p:spPr>
          <a:xfrm>
            <a:off x="6554788" y="1905000"/>
            <a:ext cx="4722812" cy="4191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5626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1525588" y="1752600"/>
            <a:ext cx="975360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473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n Bkgnd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1525588" y="1752600"/>
            <a:ext cx="9753600" cy="4343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90171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n Bkgnd 1 Colum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1525588" y="1905000"/>
            <a:ext cx="9753600" cy="4191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1528762" y="1219200"/>
            <a:ext cx="9748838" cy="406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86000"/>
              </a:lnSpc>
              <a:spcBef>
                <a:spcPts val="0"/>
              </a:spcBef>
              <a:buNone/>
              <a:defRPr sz="2000" b="0" i="0" baseline="0">
                <a:solidFill>
                  <a:srgbClr val="1E89CF"/>
                </a:solidFill>
                <a:latin typeface="Helvetica"/>
                <a:ea typeface="Gill Sans MT"/>
                <a:cs typeface="Helvetica"/>
              </a:defRPr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97073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n Bkgnd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1525588" y="1752600"/>
            <a:ext cx="4722812" cy="4343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5"/>
          <p:cNvSpPr>
            <a:spLocks noGrp="1"/>
          </p:cNvSpPr>
          <p:nvPr>
            <p:ph sz="quarter" idx="11"/>
          </p:nvPr>
        </p:nvSpPr>
        <p:spPr>
          <a:xfrm>
            <a:off x="6555866" y="1752600"/>
            <a:ext cx="4722812" cy="4343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46989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n Bkgnd 2 Colum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1525588" y="1905000"/>
            <a:ext cx="4722812" cy="4191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1528762" y="1219200"/>
            <a:ext cx="9748838" cy="406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86000"/>
              </a:lnSpc>
              <a:spcBef>
                <a:spcPts val="0"/>
              </a:spcBef>
              <a:buNone/>
              <a:defRPr sz="2000" b="0" i="0" baseline="0">
                <a:solidFill>
                  <a:srgbClr val="1E89CF"/>
                </a:solidFill>
                <a:latin typeface="Helvetica"/>
                <a:ea typeface="Gill Sans MT"/>
                <a:cs typeface="Helvetica"/>
              </a:defRPr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5" name="Content Placeholder 5"/>
          <p:cNvSpPr>
            <a:spLocks noGrp="1"/>
          </p:cNvSpPr>
          <p:nvPr>
            <p:ph sz="quarter" idx="12"/>
          </p:nvPr>
        </p:nvSpPr>
        <p:spPr>
          <a:xfrm>
            <a:off x="6554788" y="1905000"/>
            <a:ext cx="4722812" cy="4191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62320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/>
          <p:cNvSpPr>
            <a:spLocks noGrp="1"/>
          </p:cNvSpPr>
          <p:nvPr>
            <p:ph type="body" idx="1"/>
          </p:nvPr>
        </p:nvSpPr>
        <p:spPr>
          <a:xfrm>
            <a:off x="1525078" y="1752600"/>
            <a:ext cx="9753600" cy="429219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9" name="Slide Number Placeholder 5">
            <a:extLst>
              <a:ext uri="{FF2B5EF4-FFF2-40B4-BE49-F238E27FC236}">
                <a16:creationId xmlns:a16="http://schemas.microsoft.com/office/drawing/2014/main" id="{D766B15A-9CBF-0142-9109-D811088DE67A}"/>
              </a:ext>
            </a:extLst>
          </p:cNvPr>
          <p:cNvSpPr txBox="1">
            <a:spLocks/>
          </p:cNvSpPr>
          <p:nvPr/>
        </p:nvSpPr>
        <p:spPr>
          <a:xfrm>
            <a:off x="1524000" y="6297359"/>
            <a:ext cx="4572000" cy="284693"/>
          </a:xfrm>
          <a:prstGeom prst="rect">
            <a:avLst/>
          </a:prstGeom>
        </p:spPr>
        <p:txBody>
          <a:bodyPr vert="horz" wrap="square" lIns="0" tIns="60960" rIns="121920" bIns="609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/>
            <a:r>
              <a:rPr lang="en-US" sz="1050" spc="20" dirty="0">
                <a:solidFill>
                  <a:schemeClr val="bg2">
                    <a:lumMod val="75000"/>
                  </a:schemeClr>
                </a:solidFill>
                <a:latin typeface="Helvetica"/>
                <a:ea typeface="Gill Sans MT"/>
                <a:cs typeface="Helvetica"/>
              </a:rPr>
              <a:t>JACK KENT COOKE FOUNDATION </a:t>
            </a:r>
          </a:p>
        </p:txBody>
      </p:sp>
      <p:sp>
        <p:nvSpPr>
          <p:cNvPr id="30" name="Slide Number Placeholder 5">
            <a:extLst>
              <a:ext uri="{FF2B5EF4-FFF2-40B4-BE49-F238E27FC236}">
                <a16:creationId xmlns:a16="http://schemas.microsoft.com/office/drawing/2014/main" id="{EF1C5CFE-FB00-7F4C-AC49-9F2A40B05513}"/>
              </a:ext>
            </a:extLst>
          </p:cNvPr>
          <p:cNvSpPr txBox="1">
            <a:spLocks/>
          </p:cNvSpPr>
          <p:nvPr/>
        </p:nvSpPr>
        <p:spPr>
          <a:xfrm>
            <a:off x="10891081" y="6378171"/>
            <a:ext cx="93084" cy="219181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700" smtClean="0">
                <a:solidFill>
                  <a:schemeClr val="bg2">
                    <a:lumMod val="75000"/>
                  </a:schemeClr>
                </a:solidFill>
                <a:latin typeface="Helvetica"/>
                <a:cs typeface="Helvetica"/>
              </a:rPr>
              <a:pPr algn="ctr"/>
              <a:t>‹#›</a:t>
            </a:fld>
            <a:endParaRPr lang="en-US" sz="700" dirty="0">
              <a:solidFill>
                <a:schemeClr val="bg2">
                  <a:lumMod val="75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31" name="Rectangle 9">
            <a:extLst>
              <a:ext uri="{FF2B5EF4-FFF2-40B4-BE49-F238E27FC236}">
                <a16:creationId xmlns:a16="http://schemas.microsoft.com/office/drawing/2014/main" id="{2E4999D6-65B6-CC4F-B420-00671A4236CE}"/>
              </a:ext>
            </a:extLst>
          </p:cNvPr>
          <p:cNvSpPr/>
          <p:nvPr/>
        </p:nvSpPr>
        <p:spPr>
          <a:xfrm rot="13500000">
            <a:off x="11143195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bg2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32" name="Action Button: Forward or Next 3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D49F7DC-4491-3B4A-B908-048F42883AC3}"/>
              </a:ext>
            </a:extLst>
          </p:cNvPr>
          <p:cNvSpPr/>
          <p:nvPr/>
        </p:nvSpPr>
        <p:spPr>
          <a:xfrm>
            <a:off x="11065521" y="6385673"/>
            <a:ext cx="212079" cy="212079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33" name="Action Button: Back or Previous 32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BAF07724-70F5-E24A-AC90-1E97F538C57C}"/>
              </a:ext>
            </a:extLst>
          </p:cNvPr>
          <p:cNvSpPr/>
          <p:nvPr/>
        </p:nvSpPr>
        <p:spPr>
          <a:xfrm>
            <a:off x="10593297" y="6378571"/>
            <a:ext cx="216428" cy="219181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34" name="Slide Number Placeholder 5">
            <a:extLst>
              <a:ext uri="{FF2B5EF4-FFF2-40B4-BE49-F238E27FC236}">
                <a16:creationId xmlns:a16="http://schemas.microsoft.com/office/drawing/2014/main" id="{5C143AA8-0971-D74B-98B9-DE58CBD26AD8}"/>
              </a:ext>
            </a:extLst>
          </p:cNvPr>
          <p:cNvSpPr txBox="1">
            <a:spLocks/>
          </p:cNvSpPr>
          <p:nvPr/>
        </p:nvSpPr>
        <p:spPr>
          <a:xfrm>
            <a:off x="10894823" y="6376010"/>
            <a:ext cx="68622" cy="161579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>
              <a:solidFill>
                <a:srgbClr val="223A4D"/>
              </a:solidFill>
              <a:latin typeface="Gill Sans MT"/>
            </a:endParaRPr>
          </a:p>
        </p:txBody>
      </p:sp>
      <p:sp>
        <p:nvSpPr>
          <p:cNvPr id="36" name="Rectangle 9">
            <a:extLst>
              <a:ext uri="{FF2B5EF4-FFF2-40B4-BE49-F238E27FC236}">
                <a16:creationId xmlns:a16="http://schemas.microsoft.com/office/drawing/2014/main" id="{519E8086-5330-614A-A69F-C8A478DC8AB3}"/>
              </a:ext>
            </a:extLst>
          </p:cNvPr>
          <p:cNvSpPr/>
          <p:nvPr/>
        </p:nvSpPr>
        <p:spPr>
          <a:xfrm rot="2700000">
            <a:off x="10679973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bg2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1525078" y="685800"/>
            <a:ext cx="9753600" cy="1143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8" r:id="rId1"/>
    <p:sldLayoutId id="2147484129" r:id="rId2"/>
    <p:sldLayoutId id="2147484130" r:id="rId3"/>
    <p:sldLayoutId id="2147484131" r:id="rId4"/>
    <p:sldLayoutId id="2147484160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9170" rtl="0" eaLnBrk="1" latinLnBrk="0" hangingPunct="1">
        <a:lnSpc>
          <a:spcPct val="86000"/>
        </a:lnSpc>
        <a:spcBef>
          <a:spcPct val="0"/>
        </a:spcBef>
        <a:buNone/>
        <a:defRPr sz="2800" b="1" i="0" kern="800" spc="-53">
          <a:solidFill>
            <a:srgbClr val="00497B"/>
          </a:solidFill>
          <a:latin typeface="Helvetica"/>
          <a:ea typeface="Gill Sans MT"/>
          <a:cs typeface="Helvetica"/>
        </a:defRPr>
      </a:lvl1pPr>
    </p:titleStyle>
    <p:bodyStyle>
      <a:lvl1pPr marL="228594" indent="-228594" algn="l" defTabSz="1219170" rtl="0" eaLnBrk="1" latinLnBrk="0" hangingPunct="1">
        <a:lnSpc>
          <a:spcPct val="100000"/>
        </a:lnSpc>
        <a:spcBef>
          <a:spcPts val="2400"/>
        </a:spcBef>
        <a:buClr>
          <a:schemeClr val="tx1">
            <a:lumMod val="60000"/>
            <a:lumOff val="40000"/>
          </a:schemeClr>
        </a:buClr>
        <a:buFont typeface="Arial" panose="020B0604020202020204" pitchFamily="34" charset="0"/>
        <a:buChar char="•"/>
        <a:defRPr sz="2400" b="0" i="0" kern="800" spc="-13">
          <a:solidFill>
            <a:schemeClr val="tx1"/>
          </a:solidFill>
          <a:latin typeface="Helvetica"/>
          <a:ea typeface="Gill Sans MT"/>
          <a:cs typeface="Helvetica"/>
        </a:defRPr>
      </a:lvl1pPr>
      <a:lvl2pPr marL="630238" indent="-341313" algn="l" defTabSz="1219170" rtl="0" eaLnBrk="1" latinLnBrk="0" hangingPunct="1">
        <a:lnSpc>
          <a:spcPct val="100000"/>
        </a:lnSpc>
        <a:spcBef>
          <a:spcPts val="600"/>
        </a:spcBef>
        <a:buClr>
          <a:schemeClr val="tx1">
            <a:lumMod val="60000"/>
            <a:lumOff val="40000"/>
          </a:schemeClr>
        </a:buClr>
        <a:buFont typeface="System Font Regular"/>
        <a:buChar char="—"/>
        <a:defRPr sz="1800" b="0" i="0" kern="800">
          <a:solidFill>
            <a:srgbClr val="0D94D7"/>
          </a:solidFill>
          <a:latin typeface="Helvetica"/>
          <a:ea typeface="Gill Sans MT"/>
          <a:cs typeface="Helvetica"/>
        </a:defRPr>
      </a:lvl2pPr>
      <a:lvl3pPr marL="855663" indent="-227013" algn="l" defTabSz="1219170" rtl="0" eaLnBrk="1" latinLnBrk="0" hangingPunct="1">
        <a:lnSpc>
          <a:spcPct val="100000"/>
        </a:lnSpc>
        <a:spcBef>
          <a:spcPts val="600"/>
        </a:spcBef>
        <a:buClr>
          <a:schemeClr val="tx1">
            <a:lumMod val="60000"/>
            <a:lumOff val="40000"/>
          </a:schemeClr>
        </a:buClr>
        <a:buSzPct val="75000"/>
        <a:buFont typeface="Courier New"/>
        <a:buChar char="o"/>
        <a:tabLst/>
        <a:defRPr sz="1800" b="0" i="0" kern="800">
          <a:solidFill>
            <a:schemeClr val="tx1"/>
          </a:solidFill>
          <a:latin typeface="Helvetica"/>
          <a:ea typeface="Gill Sans MT"/>
          <a:cs typeface="Helvetica"/>
        </a:defRPr>
      </a:lvl3pPr>
      <a:lvl4pPr marL="1084263" indent="-227013" algn="l" defTabSz="1144588" rtl="0" eaLnBrk="1" latinLnBrk="0" hangingPunct="1">
        <a:lnSpc>
          <a:spcPct val="100000"/>
        </a:lnSpc>
        <a:spcBef>
          <a:spcPts val="600"/>
        </a:spcBef>
        <a:buClr>
          <a:schemeClr val="tx1">
            <a:lumMod val="60000"/>
            <a:lumOff val="40000"/>
          </a:schemeClr>
        </a:buClr>
        <a:buFont typeface="System Font Regular"/>
        <a:buChar char="–"/>
        <a:defRPr sz="1800" b="0" i="0" kern="800">
          <a:solidFill>
            <a:schemeClr val="tx1"/>
          </a:solidFill>
          <a:latin typeface="Helvetica"/>
          <a:ea typeface="Gill Sans MT"/>
          <a:cs typeface="Helvetica"/>
        </a:defRPr>
      </a:lvl4pPr>
      <a:lvl5pPr marL="1311275" indent="-227013" algn="l" defTabSz="1252538" rtl="0" eaLnBrk="1" latinLnBrk="0" hangingPunct="1">
        <a:lnSpc>
          <a:spcPct val="100000"/>
        </a:lnSpc>
        <a:spcBef>
          <a:spcPts val="600"/>
        </a:spcBef>
        <a:buClr>
          <a:schemeClr val="tx1">
            <a:lumMod val="60000"/>
            <a:lumOff val="40000"/>
          </a:schemeClr>
        </a:buClr>
        <a:buSzPct val="67000"/>
        <a:buFont typeface="System Font Regular"/>
        <a:buChar char="•"/>
        <a:defRPr sz="1800" b="0" i="0" kern="800">
          <a:solidFill>
            <a:schemeClr val="tx1"/>
          </a:solidFill>
          <a:latin typeface="Helvetica"/>
          <a:ea typeface="Gill Sans MT"/>
          <a:cs typeface="Helvetica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4D7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/>
          <p:cNvSpPr>
            <a:spLocks noGrp="1"/>
          </p:cNvSpPr>
          <p:nvPr>
            <p:ph type="body" idx="1"/>
          </p:nvPr>
        </p:nvSpPr>
        <p:spPr>
          <a:xfrm>
            <a:off x="1525078" y="1752600"/>
            <a:ext cx="9753600" cy="429219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9" name="Slide Number Placeholder 5">
            <a:extLst>
              <a:ext uri="{FF2B5EF4-FFF2-40B4-BE49-F238E27FC236}">
                <a16:creationId xmlns:a16="http://schemas.microsoft.com/office/drawing/2014/main" id="{D766B15A-9CBF-0142-9109-D811088DE67A}"/>
              </a:ext>
            </a:extLst>
          </p:cNvPr>
          <p:cNvSpPr txBox="1">
            <a:spLocks/>
          </p:cNvSpPr>
          <p:nvPr/>
        </p:nvSpPr>
        <p:spPr>
          <a:xfrm>
            <a:off x="1524000" y="6297359"/>
            <a:ext cx="4572000" cy="284693"/>
          </a:xfrm>
          <a:prstGeom prst="rect">
            <a:avLst/>
          </a:prstGeom>
        </p:spPr>
        <p:txBody>
          <a:bodyPr vert="horz" wrap="square" lIns="0" tIns="60960" rIns="121920" bIns="609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/>
            <a:r>
              <a:rPr lang="en-US" sz="1050" spc="20" dirty="0">
                <a:solidFill>
                  <a:srgbClr val="64AEE5"/>
                </a:solidFill>
                <a:latin typeface="Helvetica"/>
                <a:ea typeface="Gill Sans MT"/>
                <a:cs typeface="Helvetica"/>
              </a:rPr>
              <a:t>JACK KENT COOKE FOUNDATION </a:t>
            </a:r>
          </a:p>
        </p:txBody>
      </p:sp>
      <p:sp>
        <p:nvSpPr>
          <p:cNvPr id="30" name="Slide Number Placeholder 5">
            <a:extLst>
              <a:ext uri="{FF2B5EF4-FFF2-40B4-BE49-F238E27FC236}">
                <a16:creationId xmlns:a16="http://schemas.microsoft.com/office/drawing/2014/main" id="{EF1C5CFE-FB00-7F4C-AC49-9F2A40B05513}"/>
              </a:ext>
            </a:extLst>
          </p:cNvPr>
          <p:cNvSpPr txBox="1">
            <a:spLocks/>
          </p:cNvSpPr>
          <p:nvPr/>
        </p:nvSpPr>
        <p:spPr>
          <a:xfrm>
            <a:off x="10891081" y="6378171"/>
            <a:ext cx="93084" cy="219181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700" smtClean="0">
                <a:solidFill>
                  <a:srgbClr val="64AEE5"/>
                </a:solidFill>
                <a:latin typeface="Helvetica"/>
                <a:cs typeface="Helvetica"/>
              </a:rPr>
              <a:pPr algn="ctr"/>
              <a:t>‹#›</a:t>
            </a:fld>
            <a:endParaRPr lang="en-US" sz="700" dirty="0">
              <a:solidFill>
                <a:srgbClr val="64AEE5"/>
              </a:solidFill>
              <a:latin typeface="Helvetica"/>
              <a:cs typeface="Helvetica"/>
            </a:endParaRPr>
          </a:p>
        </p:txBody>
      </p:sp>
      <p:sp>
        <p:nvSpPr>
          <p:cNvPr id="31" name="Rectangle 9">
            <a:extLst>
              <a:ext uri="{FF2B5EF4-FFF2-40B4-BE49-F238E27FC236}">
                <a16:creationId xmlns:a16="http://schemas.microsoft.com/office/drawing/2014/main" id="{2E4999D6-65B6-CC4F-B420-00671A4236CE}"/>
              </a:ext>
            </a:extLst>
          </p:cNvPr>
          <p:cNvSpPr/>
          <p:nvPr/>
        </p:nvSpPr>
        <p:spPr>
          <a:xfrm rot="13500000">
            <a:off x="11143195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bg2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32" name="Action Button: Forward or Next 3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D49F7DC-4491-3B4A-B908-048F42883AC3}"/>
              </a:ext>
            </a:extLst>
          </p:cNvPr>
          <p:cNvSpPr/>
          <p:nvPr/>
        </p:nvSpPr>
        <p:spPr>
          <a:xfrm>
            <a:off x="11065521" y="6385673"/>
            <a:ext cx="212079" cy="212079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33" name="Action Button: Back or Previous 32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BAF07724-70F5-E24A-AC90-1E97F538C57C}"/>
              </a:ext>
            </a:extLst>
          </p:cNvPr>
          <p:cNvSpPr/>
          <p:nvPr/>
        </p:nvSpPr>
        <p:spPr>
          <a:xfrm>
            <a:off x="10593297" y="6378571"/>
            <a:ext cx="216428" cy="219181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34" name="Slide Number Placeholder 5">
            <a:extLst>
              <a:ext uri="{FF2B5EF4-FFF2-40B4-BE49-F238E27FC236}">
                <a16:creationId xmlns:a16="http://schemas.microsoft.com/office/drawing/2014/main" id="{5C143AA8-0971-D74B-98B9-DE58CBD26AD8}"/>
              </a:ext>
            </a:extLst>
          </p:cNvPr>
          <p:cNvSpPr txBox="1">
            <a:spLocks/>
          </p:cNvSpPr>
          <p:nvPr/>
        </p:nvSpPr>
        <p:spPr>
          <a:xfrm>
            <a:off x="10894823" y="6376010"/>
            <a:ext cx="68622" cy="161579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>
              <a:solidFill>
                <a:schemeClr val="bg2">
                  <a:lumMod val="75000"/>
                </a:schemeClr>
              </a:solidFill>
              <a:latin typeface="Gill Sans MT"/>
            </a:endParaRPr>
          </a:p>
        </p:txBody>
      </p:sp>
      <p:sp>
        <p:nvSpPr>
          <p:cNvPr id="36" name="Rectangle 9">
            <a:extLst>
              <a:ext uri="{FF2B5EF4-FFF2-40B4-BE49-F238E27FC236}">
                <a16:creationId xmlns:a16="http://schemas.microsoft.com/office/drawing/2014/main" id="{519E8086-5330-614A-A69F-C8A478DC8AB3}"/>
              </a:ext>
            </a:extLst>
          </p:cNvPr>
          <p:cNvSpPr/>
          <p:nvPr/>
        </p:nvSpPr>
        <p:spPr>
          <a:xfrm rot="2700000">
            <a:off x="10679973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bg2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1525078" y="685800"/>
            <a:ext cx="9753600" cy="1143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19318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6" r:id="rId1"/>
    <p:sldLayoutId id="2147484157" r:id="rId2"/>
    <p:sldLayoutId id="2147484158" r:id="rId3"/>
    <p:sldLayoutId id="2147484159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9170" rtl="0" eaLnBrk="1" latinLnBrk="0" hangingPunct="1">
        <a:lnSpc>
          <a:spcPct val="86000"/>
        </a:lnSpc>
        <a:spcBef>
          <a:spcPct val="0"/>
        </a:spcBef>
        <a:buNone/>
        <a:defRPr sz="2800" b="1" i="0" kern="800" spc="-53">
          <a:solidFill>
            <a:schemeClr val="tx1"/>
          </a:solidFill>
          <a:latin typeface="Helvetica"/>
          <a:ea typeface="Gill Sans MT"/>
          <a:cs typeface="Helvetica"/>
        </a:defRPr>
      </a:lvl1pPr>
    </p:titleStyle>
    <p:bodyStyle>
      <a:lvl1pPr marL="228594" indent="-228594" algn="l" defTabSz="1219170" rtl="0" eaLnBrk="1" latinLnBrk="0" hangingPunct="1">
        <a:lnSpc>
          <a:spcPct val="100000"/>
        </a:lnSpc>
        <a:spcBef>
          <a:spcPts val="2400"/>
        </a:spcBef>
        <a:buClr>
          <a:schemeClr val="tx1">
            <a:lumMod val="60000"/>
            <a:lumOff val="40000"/>
          </a:schemeClr>
        </a:buClr>
        <a:buFont typeface="Arial" panose="020B0604020202020204" pitchFamily="34" charset="0"/>
        <a:buChar char="•"/>
        <a:defRPr sz="2400" b="0" i="0" kern="800" spc="-13">
          <a:solidFill>
            <a:schemeClr val="tx1"/>
          </a:solidFill>
          <a:latin typeface="Helvetica"/>
          <a:ea typeface="Gill Sans MT"/>
          <a:cs typeface="Helvetica"/>
        </a:defRPr>
      </a:lvl1pPr>
      <a:lvl2pPr marL="630238" indent="-341313" algn="l" defTabSz="1219170" rtl="0" eaLnBrk="1" latinLnBrk="0" hangingPunct="1">
        <a:lnSpc>
          <a:spcPct val="100000"/>
        </a:lnSpc>
        <a:spcBef>
          <a:spcPts val="600"/>
        </a:spcBef>
        <a:buClr>
          <a:schemeClr val="tx1">
            <a:lumMod val="60000"/>
            <a:lumOff val="40000"/>
          </a:schemeClr>
        </a:buClr>
        <a:buFont typeface="System Font Regular"/>
        <a:buChar char="—"/>
        <a:defRPr sz="1800" b="0" i="0" kern="800">
          <a:solidFill>
            <a:srgbClr val="0D94D7"/>
          </a:solidFill>
          <a:latin typeface="Helvetica"/>
          <a:ea typeface="Gill Sans MT"/>
          <a:cs typeface="Helvetica"/>
        </a:defRPr>
      </a:lvl2pPr>
      <a:lvl3pPr marL="855663" indent="-227013" algn="l" defTabSz="1219170" rtl="0" eaLnBrk="1" latinLnBrk="0" hangingPunct="1">
        <a:lnSpc>
          <a:spcPct val="100000"/>
        </a:lnSpc>
        <a:spcBef>
          <a:spcPts val="600"/>
        </a:spcBef>
        <a:buClr>
          <a:schemeClr val="tx1">
            <a:lumMod val="60000"/>
            <a:lumOff val="40000"/>
          </a:schemeClr>
        </a:buClr>
        <a:buSzPct val="75000"/>
        <a:buFont typeface="Courier New"/>
        <a:buChar char="o"/>
        <a:tabLst/>
        <a:defRPr sz="1800" b="0" i="0" kern="800">
          <a:solidFill>
            <a:schemeClr val="tx1"/>
          </a:solidFill>
          <a:latin typeface="Helvetica"/>
          <a:ea typeface="Gill Sans MT"/>
          <a:cs typeface="Helvetica"/>
        </a:defRPr>
      </a:lvl3pPr>
      <a:lvl4pPr marL="1084263" indent="-227013" algn="l" defTabSz="1144588" rtl="0" eaLnBrk="1" latinLnBrk="0" hangingPunct="1">
        <a:lnSpc>
          <a:spcPct val="100000"/>
        </a:lnSpc>
        <a:spcBef>
          <a:spcPts val="600"/>
        </a:spcBef>
        <a:buClr>
          <a:schemeClr val="tx1">
            <a:lumMod val="60000"/>
            <a:lumOff val="40000"/>
          </a:schemeClr>
        </a:buClr>
        <a:buFont typeface="System Font Regular"/>
        <a:buChar char="–"/>
        <a:defRPr sz="1800" b="0" i="0" kern="800">
          <a:solidFill>
            <a:schemeClr val="tx1"/>
          </a:solidFill>
          <a:latin typeface="Helvetica"/>
          <a:ea typeface="Gill Sans MT"/>
          <a:cs typeface="Helvetica"/>
        </a:defRPr>
      </a:lvl4pPr>
      <a:lvl5pPr marL="1311275" indent="-227013" algn="l" defTabSz="1252538" rtl="0" eaLnBrk="1" latinLnBrk="0" hangingPunct="1">
        <a:lnSpc>
          <a:spcPct val="100000"/>
        </a:lnSpc>
        <a:spcBef>
          <a:spcPts val="600"/>
        </a:spcBef>
        <a:buClr>
          <a:schemeClr val="tx1">
            <a:lumMod val="60000"/>
            <a:lumOff val="40000"/>
          </a:schemeClr>
        </a:buClr>
        <a:buSzPct val="67000"/>
        <a:buFont typeface="System Font Regular"/>
        <a:buChar char="•"/>
        <a:defRPr sz="1800" b="0" i="0" kern="800">
          <a:solidFill>
            <a:schemeClr val="tx1"/>
          </a:solidFill>
          <a:latin typeface="Helvetica"/>
          <a:ea typeface="Gill Sans MT"/>
          <a:cs typeface="Helvetica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/>
          <p:cNvSpPr>
            <a:spLocks noGrp="1"/>
          </p:cNvSpPr>
          <p:nvPr>
            <p:ph type="body" idx="1"/>
          </p:nvPr>
        </p:nvSpPr>
        <p:spPr>
          <a:xfrm>
            <a:off x="1525078" y="1752600"/>
            <a:ext cx="9753600" cy="429219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9" name="Slide Number Placeholder 5">
            <a:extLst>
              <a:ext uri="{FF2B5EF4-FFF2-40B4-BE49-F238E27FC236}">
                <a16:creationId xmlns:a16="http://schemas.microsoft.com/office/drawing/2014/main" id="{D766B15A-9CBF-0142-9109-D811088DE67A}"/>
              </a:ext>
            </a:extLst>
          </p:cNvPr>
          <p:cNvSpPr txBox="1">
            <a:spLocks/>
          </p:cNvSpPr>
          <p:nvPr/>
        </p:nvSpPr>
        <p:spPr>
          <a:xfrm>
            <a:off x="1524000" y="6297359"/>
            <a:ext cx="4572000" cy="284693"/>
          </a:xfrm>
          <a:prstGeom prst="rect">
            <a:avLst/>
          </a:prstGeom>
        </p:spPr>
        <p:txBody>
          <a:bodyPr vert="horz" wrap="square" lIns="0" tIns="60960" rIns="121920" bIns="609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/>
            <a:r>
              <a:rPr lang="en-US" sz="1050" spc="20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ea typeface="Gill Sans MT"/>
                <a:cs typeface="Helvetica"/>
              </a:rPr>
              <a:t>JACK KENT COOKE FOUNDATION </a:t>
            </a:r>
          </a:p>
        </p:txBody>
      </p:sp>
      <p:sp>
        <p:nvSpPr>
          <p:cNvPr id="30" name="Slide Number Placeholder 5">
            <a:extLst>
              <a:ext uri="{FF2B5EF4-FFF2-40B4-BE49-F238E27FC236}">
                <a16:creationId xmlns:a16="http://schemas.microsoft.com/office/drawing/2014/main" id="{EF1C5CFE-FB00-7F4C-AC49-9F2A40B05513}"/>
              </a:ext>
            </a:extLst>
          </p:cNvPr>
          <p:cNvSpPr txBox="1">
            <a:spLocks/>
          </p:cNvSpPr>
          <p:nvPr/>
        </p:nvSpPr>
        <p:spPr>
          <a:xfrm>
            <a:off x="10891081" y="6378171"/>
            <a:ext cx="93084" cy="219181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700" smtClean="0">
                <a:solidFill>
                  <a:schemeClr val="tx2">
                    <a:lumMod val="60000"/>
                    <a:lumOff val="40000"/>
                  </a:schemeClr>
                </a:solidFill>
                <a:latin typeface="Gill Sans MT"/>
              </a:rPr>
              <a:pPr algn="ctr"/>
              <a:t>‹#›</a:t>
            </a:fld>
            <a:endParaRPr lang="en-US" sz="700" dirty="0">
              <a:solidFill>
                <a:schemeClr val="tx2">
                  <a:lumMod val="60000"/>
                  <a:lumOff val="40000"/>
                </a:schemeClr>
              </a:solidFill>
              <a:latin typeface="Gill Sans MT"/>
            </a:endParaRPr>
          </a:p>
        </p:txBody>
      </p:sp>
      <p:sp>
        <p:nvSpPr>
          <p:cNvPr id="31" name="Rectangle 9">
            <a:extLst>
              <a:ext uri="{FF2B5EF4-FFF2-40B4-BE49-F238E27FC236}">
                <a16:creationId xmlns:a16="http://schemas.microsoft.com/office/drawing/2014/main" id="{2E4999D6-65B6-CC4F-B420-00671A4236CE}"/>
              </a:ext>
            </a:extLst>
          </p:cNvPr>
          <p:cNvSpPr/>
          <p:nvPr/>
        </p:nvSpPr>
        <p:spPr>
          <a:xfrm rot="13500000">
            <a:off x="11143195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32" name="Action Button: Forward or Next 3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D49F7DC-4491-3B4A-B908-048F42883AC3}"/>
              </a:ext>
            </a:extLst>
          </p:cNvPr>
          <p:cNvSpPr/>
          <p:nvPr/>
        </p:nvSpPr>
        <p:spPr>
          <a:xfrm>
            <a:off x="11065521" y="6385673"/>
            <a:ext cx="212079" cy="212079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33" name="Action Button: Back or Previous 32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BAF07724-70F5-E24A-AC90-1E97F538C57C}"/>
              </a:ext>
            </a:extLst>
          </p:cNvPr>
          <p:cNvSpPr/>
          <p:nvPr/>
        </p:nvSpPr>
        <p:spPr>
          <a:xfrm>
            <a:off x="10593297" y="6378571"/>
            <a:ext cx="216428" cy="219181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34" name="Slide Number Placeholder 5">
            <a:extLst>
              <a:ext uri="{FF2B5EF4-FFF2-40B4-BE49-F238E27FC236}">
                <a16:creationId xmlns:a16="http://schemas.microsoft.com/office/drawing/2014/main" id="{5C143AA8-0971-D74B-98B9-DE58CBD26AD8}"/>
              </a:ext>
            </a:extLst>
          </p:cNvPr>
          <p:cNvSpPr txBox="1">
            <a:spLocks/>
          </p:cNvSpPr>
          <p:nvPr/>
        </p:nvSpPr>
        <p:spPr>
          <a:xfrm>
            <a:off x="10894823" y="6376010"/>
            <a:ext cx="68622" cy="161579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>
              <a:solidFill>
                <a:srgbClr val="223A4D"/>
              </a:solidFill>
              <a:latin typeface="Gill Sans MT"/>
            </a:endParaRPr>
          </a:p>
        </p:txBody>
      </p:sp>
      <p:sp>
        <p:nvSpPr>
          <p:cNvPr id="36" name="Rectangle 9">
            <a:extLst>
              <a:ext uri="{FF2B5EF4-FFF2-40B4-BE49-F238E27FC236}">
                <a16:creationId xmlns:a16="http://schemas.microsoft.com/office/drawing/2014/main" id="{519E8086-5330-614A-A69F-C8A478DC8AB3}"/>
              </a:ext>
            </a:extLst>
          </p:cNvPr>
          <p:cNvSpPr/>
          <p:nvPr/>
        </p:nvSpPr>
        <p:spPr>
          <a:xfrm rot="2700000">
            <a:off x="10679973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1525078" y="685800"/>
            <a:ext cx="9753600" cy="1143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7935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1" r:id="rId1"/>
    <p:sldLayoutId id="2147484152" r:id="rId2"/>
    <p:sldLayoutId id="2147484153" r:id="rId3"/>
    <p:sldLayoutId id="2147484154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9170" rtl="0" eaLnBrk="1" latinLnBrk="0" hangingPunct="1">
        <a:lnSpc>
          <a:spcPct val="86000"/>
        </a:lnSpc>
        <a:spcBef>
          <a:spcPct val="0"/>
        </a:spcBef>
        <a:buNone/>
        <a:defRPr sz="2800" b="1" i="0" kern="800" spc="-53">
          <a:solidFill>
            <a:srgbClr val="00497B"/>
          </a:solidFill>
          <a:latin typeface="Helvetica"/>
          <a:ea typeface="Gill Sans MT"/>
          <a:cs typeface="Helvetica"/>
        </a:defRPr>
      </a:lvl1pPr>
    </p:titleStyle>
    <p:bodyStyle>
      <a:lvl1pPr marL="228594" indent="-228594" algn="l" defTabSz="1219170" rtl="0" eaLnBrk="1" latinLnBrk="0" hangingPunct="1">
        <a:lnSpc>
          <a:spcPct val="100000"/>
        </a:lnSpc>
        <a:spcBef>
          <a:spcPts val="2400"/>
        </a:spcBef>
        <a:buClr>
          <a:schemeClr val="tx1">
            <a:lumMod val="60000"/>
            <a:lumOff val="40000"/>
          </a:schemeClr>
        </a:buClr>
        <a:buFont typeface="Arial" panose="020B0604020202020204" pitchFamily="34" charset="0"/>
        <a:buChar char="•"/>
        <a:defRPr sz="2400" b="0" i="0" kern="800" spc="-13">
          <a:solidFill>
            <a:schemeClr val="tx1"/>
          </a:solidFill>
          <a:latin typeface="Helvetica"/>
          <a:ea typeface="Gill Sans MT"/>
          <a:cs typeface="Helvetica"/>
        </a:defRPr>
      </a:lvl1pPr>
      <a:lvl2pPr marL="630238" indent="-341313" algn="l" defTabSz="1219170" rtl="0" eaLnBrk="1" latinLnBrk="0" hangingPunct="1">
        <a:lnSpc>
          <a:spcPct val="100000"/>
        </a:lnSpc>
        <a:spcBef>
          <a:spcPts val="600"/>
        </a:spcBef>
        <a:buClr>
          <a:schemeClr val="tx1">
            <a:lumMod val="60000"/>
            <a:lumOff val="40000"/>
          </a:schemeClr>
        </a:buClr>
        <a:buFont typeface="System Font Regular"/>
        <a:buChar char="—"/>
        <a:defRPr sz="1800" b="0" i="0" kern="800">
          <a:solidFill>
            <a:srgbClr val="0D94D7"/>
          </a:solidFill>
          <a:latin typeface="Helvetica"/>
          <a:ea typeface="Gill Sans MT"/>
          <a:cs typeface="Helvetica"/>
        </a:defRPr>
      </a:lvl2pPr>
      <a:lvl3pPr marL="855663" indent="-227013" algn="l" defTabSz="1219170" rtl="0" eaLnBrk="1" latinLnBrk="0" hangingPunct="1">
        <a:lnSpc>
          <a:spcPct val="100000"/>
        </a:lnSpc>
        <a:spcBef>
          <a:spcPts val="600"/>
        </a:spcBef>
        <a:buClr>
          <a:schemeClr val="tx1">
            <a:lumMod val="60000"/>
            <a:lumOff val="40000"/>
          </a:schemeClr>
        </a:buClr>
        <a:buSzPct val="75000"/>
        <a:buFont typeface="Courier New"/>
        <a:buChar char="o"/>
        <a:tabLst/>
        <a:defRPr sz="1800" b="0" i="0" kern="800">
          <a:solidFill>
            <a:schemeClr val="tx1"/>
          </a:solidFill>
          <a:latin typeface="Helvetica"/>
          <a:ea typeface="Gill Sans MT"/>
          <a:cs typeface="Helvetica"/>
        </a:defRPr>
      </a:lvl3pPr>
      <a:lvl4pPr marL="1084263" indent="-227013" algn="l" defTabSz="1144588" rtl="0" eaLnBrk="1" latinLnBrk="0" hangingPunct="1">
        <a:lnSpc>
          <a:spcPct val="100000"/>
        </a:lnSpc>
        <a:spcBef>
          <a:spcPts val="600"/>
        </a:spcBef>
        <a:buClr>
          <a:schemeClr val="tx1">
            <a:lumMod val="60000"/>
            <a:lumOff val="40000"/>
          </a:schemeClr>
        </a:buClr>
        <a:buFont typeface="System Font Regular"/>
        <a:buChar char="–"/>
        <a:defRPr sz="1800" b="0" i="0" kern="800">
          <a:solidFill>
            <a:schemeClr val="tx1"/>
          </a:solidFill>
          <a:latin typeface="Helvetica"/>
          <a:ea typeface="Gill Sans MT"/>
          <a:cs typeface="Helvetica"/>
        </a:defRPr>
      </a:lvl4pPr>
      <a:lvl5pPr marL="1311275" indent="-227013" algn="l" defTabSz="1252538" rtl="0" eaLnBrk="1" latinLnBrk="0" hangingPunct="1">
        <a:lnSpc>
          <a:spcPct val="100000"/>
        </a:lnSpc>
        <a:spcBef>
          <a:spcPts val="600"/>
        </a:spcBef>
        <a:buClr>
          <a:schemeClr val="tx1">
            <a:lumMod val="60000"/>
            <a:lumOff val="40000"/>
          </a:schemeClr>
        </a:buClr>
        <a:buSzPct val="67000"/>
        <a:buFont typeface="System Font Regular"/>
        <a:buChar char="•"/>
        <a:defRPr sz="1800" b="0" i="0" kern="800">
          <a:solidFill>
            <a:schemeClr val="tx1"/>
          </a:solidFill>
          <a:latin typeface="Helvetica"/>
          <a:ea typeface="Gill Sans MT"/>
          <a:cs typeface="Helvetica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/>
          <p:cNvSpPr>
            <a:spLocks noGrp="1"/>
          </p:cNvSpPr>
          <p:nvPr>
            <p:ph type="body" idx="1"/>
          </p:nvPr>
        </p:nvSpPr>
        <p:spPr>
          <a:xfrm>
            <a:off x="1525078" y="1752600"/>
            <a:ext cx="9753600" cy="429219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9" name="Slide Number Placeholder 5">
            <a:extLst>
              <a:ext uri="{FF2B5EF4-FFF2-40B4-BE49-F238E27FC236}">
                <a16:creationId xmlns:a16="http://schemas.microsoft.com/office/drawing/2014/main" id="{D766B15A-9CBF-0142-9109-D811088DE67A}"/>
              </a:ext>
            </a:extLst>
          </p:cNvPr>
          <p:cNvSpPr txBox="1">
            <a:spLocks/>
          </p:cNvSpPr>
          <p:nvPr/>
        </p:nvSpPr>
        <p:spPr>
          <a:xfrm>
            <a:off x="1524000" y="6297359"/>
            <a:ext cx="4572000" cy="284693"/>
          </a:xfrm>
          <a:prstGeom prst="rect">
            <a:avLst/>
          </a:prstGeom>
        </p:spPr>
        <p:txBody>
          <a:bodyPr vert="horz" wrap="square" lIns="0" tIns="60960" rIns="121920" bIns="609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/>
            <a:r>
              <a:rPr lang="en-US" sz="1050" spc="20" dirty="0">
                <a:solidFill>
                  <a:schemeClr val="accent6">
                    <a:lumMod val="60000"/>
                    <a:lumOff val="40000"/>
                  </a:schemeClr>
                </a:solidFill>
                <a:latin typeface="+mn-lt"/>
                <a:ea typeface="Gill Sans MT"/>
              </a:rPr>
              <a:t>JACK KENT COOKE FOUNDATION </a:t>
            </a:r>
          </a:p>
        </p:txBody>
      </p:sp>
      <p:sp>
        <p:nvSpPr>
          <p:cNvPr id="30" name="Slide Number Placeholder 5">
            <a:extLst>
              <a:ext uri="{FF2B5EF4-FFF2-40B4-BE49-F238E27FC236}">
                <a16:creationId xmlns:a16="http://schemas.microsoft.com/office/drawing/2014/main" id="{EF1C5CFE-FB00-7F4C-AC49-9F2A40B05513}"/>
              </a:ext>
            </a:extLst>
          </p:cNvPr>
          <p:cNvSpPr txBox="1">
            <a:spLocks/>
          </p:cNvSpPr>
          <p:nvPr/>
        </p:nvSpPr>
        <p:spPr>
          <a:xfrm>
            <a:off x="10891081" y="6378171"/>
            <a:ext cx="93084" cy="219181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70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pPr algn="ctr"/>
              <a:t>‹#›</a:t>
            </a:fld>
            <a:endParaRPr lang="en-US" sz="700" dirty="0">
              <a:solidFill>
                <a:schemeClr val="accent6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31" name="Rectangle 9">
            <a:extLst>
              <a:ext uri="{FF2B5EF4-FFF2-40B4-BE49-F238E27FC236}">
                <a16:creationId xmlns:a16="http://schemas.microsoft.com/office/drawing/2014/main" id="{2E4999D6-65B6-CC4F-B420-00671A4236CE}"/>
              </a:ext>
            </a:extLst>
          </p:cNvPr>
          <p:cNvSpPr/>
          <p:nvPr/>
        </p:nvSpPr>
        <p:spPr>
          <a:xfrm rot="13500000">
            <a:off x="11143195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bg1">
                <a:lumMod val="40000"/>
                <a:lumOff val="6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40000"/>
                  <a:lumOff val="60000"/>
                </a:scheme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32" name="Action Button: Forward or Next 3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D49F7DC-4491-3B4A-B908-048F42883AC3}"/>
              </a:ext>
            </a:extLst>
          </p:cNvPr>
          <p:cNvSpPr/>
          <p:nvPr/>
        </p:nvSpPr>
        <p:spPr>
          <a:xfrm>
            <a:off x="11065521" y="6385673"/>
            <a:ext cx="212079" cy="212079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33" name="Action Button: Back or Previous 32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BAF07724-70F5-E24A-AC90-1E97F538C57C}"/>
              </a:ext>
            </a:extLst>
          </p:cNvPr>
          <p:cNvSpPr/>
          <p:nvPr/>
        </p:nvSpPr>
        <p:spPr>
          <a:xfrm>
            <a:off x="10593297" y="6378571"/>
            <a:ext cx="216428" cy="219181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34" name="Slide Number Placeholder 5">
            <a:extLst>
              <a:ext uri="{FF2B5EF4-FFF2-40B4-BE49-F238E27FC236}">
                <a16:creationId xmlns:a16="http://schemas.microsoft.com/office/drawing/2014/main" id="{5C143AA8-0971-D74B-98B9-DE58CBD26AD8}"/>
              </a:ext>
            </a:extLst>
          </p:cNvPr>
          <p:cNvSpPr txBox="1">
            <a:spLocks/>
          </p:cNvSpPr>
          <p:nvPr/>
        </p:nvSpPr>
        <p:spPr>
          <a:xfrm>
            <a:off x="10894823" y="6376010"/>
            <a:ext cx="68622" cy="161579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800" dirty="0">
              <a:solidFill>
                <a:schemeClr val="bg1">
                  <a:lumMod val="40000"/>
                  <a:lumOff val="60000"/>
                </a:schemeClr>
              </a:solidFill>
              <a:latin typeface="Gill Sans MT"/>
            </a:endParaRPr>
          </a:p>
        </p:txBody>
      </p:sp>
      <p:sp>
        <p:nvSpPr>
          <p:cNvPr id="36" name="Rectangle 9">
            <a:extLst>
              <a:ext uri="{FF2B5EF4-FFF2-40B4-BE49-F238E27FC236}">
                <a16:creationId xmlns:a16="http://schemas.microsoft.com/office/drawing/2014/main" id="{519E8086-5330-614A-A69F-C8A478DC8AB3}"/>
              </a:ext>
            </a:extLst>
          </p:cNvPr>
          <p:cNvSpPr/>
          <p:nvPr/>
        </p:nvSpPr>
        <p:spPr>
          <a:xfrm rot="2700000">
            <a:off x="10679973" y="6463174"/>
            <a:ext cx="47502" cy="4750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ap="flat" cmpd="sng" algn="ctr">
            <a:solidFill>
              <a:schemeClr val="bg1">
                <a:lumMod val="40000"/>
                <a:lumOff val="6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40000"/>
                  <a:lumOff val="60000"/>
                </a:scheme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1525078" y="685800"/>
            <a:ext cx="9753600" cy="1143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8687125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33" r:id="rId1"/>
    <p:sldLayoutId id="2147484134" r:id="rId2"/>
    <p:sldLayoutId id="2147484135" r:id="rId3"/>
    <p:sldLayoutId id="2147484136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9170" rtl="0" eaLnBrk="1" latinLnBrk="0" hangingPunct="1">
        <a:lnSpc>
          <a:spcPct val="86000"/>
        </a:lnSpc>
        <a:spcBef>
          <a:spcPct val="0"/>
        </a:spcBef>
        <a:buNone/>
        <a:defRPr sz="2800" b="1" i="0" kern="800" spc="-53">
          <a:solidFill>
            <a:schemeClr val="tx2"/>
          </a:solidFill>
          <a:latin typeface="Helvetica"/>
          <a:ea typeface="Gill Sans MT"/>
          <a:cs typeface="Helvetica"/>
        </a:defRPr>
      </a:lvl1pPr>
    </p:titleStyle>
    <p:bodyStyle>
      <a:lvl1pPr marL="228594" indent="-228594" algn="l" defTabSz="1219170" rtl="0" eaLnBrk="1" latinLnBrk="0" hangingPunct="1">
        <a:lnSpc>
          <a:spcPct val="100000"/>
        </a:lnSpc>
        <a:spcBef>
          <a:spcPts val="2400"/>
        </a:spcBef>
        <a:buClr>
          <a:schemeClr val="bg1">
            <a:lumMod val="40000"/>
            <a:lumOff val="60000"/>
          </a:schemeClr>
        </a:buClr>
        <a:buFont typeface="Arial" panose="020B0604020202020204" pitchFamily="34" charset="0"/>
        <a:buChar char="•"/>
        <a:defRPr sz="2400" b="0" i="0" kern="800" spc="-13">
          <a:solidFill>
            <a:srgbClr val="FFFFFF"/>
          </a:solidFill>
          <a:latin typeface="Helvetica"/>
          <a:ea typeface="Gill Sans MT"/>
          <a:cs typeface="Helvetica"/>
        </a:defRPr>
      </a:lvl1pPr>
      <a:lvl2pPr marL="630238" indent="-341313" algn="l" defTabSz="1219170" rtl="0" eaLnBrk="1" latinLnBrk="0" hangingPunct="1">
        <a:lnSpc>
          <a:spcPct val="100000"/>
        </a:lnSpc>
        <a:spcBef>
          <a:spcPts val="600"/>
        </a:spcBef>
        <a:buClr>
          <a:schemeClr val="bg1">
            <a:lumMod val="40000"/>
            <a:lumOff val="60000"/>
          </a:schemeClr>
        </a:buClr>
        <a:buFont typeface="System Font Regular"/>
        <a:buChar char="—"/>
        <a:defRPr sz="1800" b="0" i="0" kern="800">
          <a:solidFill>
            <a:srgbClr val="FFFFFF"/>
          </a:solidFill>
          <a:latin typeface="Helvetica"/>
          <a:ea typeface="Gill Sans MT"/>
          <a:cs typeface="Helvetica"/>
        </a:defRPr>
      </a:lvl2pPr>
      <a:lvl3pPr marL="855663" indent="-227013" algn="l" defTabSz="1219170" rtl="0" eaLnBrk="1" latinLnBrk="0" hangingPunct="1">
        <a:lnSpc>
          <a:spcPct val="100000"/>
        </a:lnSpc>
        <a:spcBef>
          <a:spcPts val="600"/>
        </a:spcBef>
        <a:buClr>
          <a:schemeClr val="bg1">
            <a:lumMod val="40000"/>
            <a:lumOff val="60000"/>
          </a:schemeClr>
        </a:buClr>
        <a:buSzPct val="75000"/>
        <a:buFont typeface="Courier New"/>
        <a:buChar char="o"/>
        <a:tabLst/>
        <a:defRPr sz="1800" b="0" i="0" kern="800">
          <a:solidFill>
            <a:schemeClr val="bg1">
              <a:lumMod val="20000"/>
              <a:lumOff val="80000"/>
            </a:schemeClr>
          </a:solidFill>
          <a:latin typeface="Helvetica"/>
          <a:ea typeface="Gill Sans MT"/>
          <a:cs typeface="Helvetica"/>
        </a:defRPr>
      </a:lvl3pPr>
      <a:lvl4pPr marL="1084263" indent="-227013" algn="l" defTabSz="1144588" rtl="0" eaLnBrk="1" latinLnBrk="0" hangingPunct="1">
        <a:lnSpc>
          <a:spcPct val="100000"/>
        </a:lnSpc>
        <a:spcBef>
          <a:spcPts val="600"/>
        </a:spcBef>
        <a:buClr>
          <a:schemeClr val="bg1">
            <a:lumMod val="40000"/>
            <a:lumOff val="60000"/>
          </a:schemeClr>
        </a:buClr>
        <a:buFont typeface="System Font Regular"/>
        <a:buChar char="–"/>
        <a:defRPr sz="1800" b="0" i="0" kern="800">
          <a:solidFill>
            <a:schemeClr val="bg1">
              <a:lumMod val="20000"/>
              <a:lumOff val="80000"/>
            </a:schemeClr>
          </a:solidFill>
          <a:latin typeface="Helvetica"/>
          <a:ea typeface="Gill Sans MT"/>
          <a:cs typeface="Helvetica"/>
        </a:defRPr>
      </a:lvl4pPr>
      <a:lvl5pPr marL="1311275" indent="-227013" algn="l" defTabSz="1252538" rtl="0" eaLnBrk="1" latinLnBrk="0" hangingPunct="1">
        <a:lnSpc>
          <a:spcPct val="100000"/>
        </a:lnSpc>
        <a:spcBef>
          <a:spcPts val="600"/>
        </a:spcBef>
        <a:buClr>
          <a:schemeClr val="bg1">
            <a:lumMod val="40000"/>
            <a:lumOff val="60000"/>
          </a:schemeClr>
        </a:buClr>
        <a:buSzPct val="67000"/>
        <a:buFont typeface="System Font Regular"/>
        <a:buChar char="•"/>
        <a:defRPr sz="1800" b="0" i="0" kern="800">
          <a:solidFill>
            <a:schemeClr val="bg1">
              <a:lumMod val="20000"/>
              <a:lumOff val="80000"/>
            </a:schemeClr>
          </a:solidFill>
          <a:latin typeface="Helvetica"/>
          <a:ea typeface="Gill Sans MT"/>
          <a:cs typeface="Helvetica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594929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10" r:id="rId1"/>
    <p:sldLayoutId id="2147484165" r:id="rId2"/>
    <p:sldLayoutId id="2147484115" r:id="rId3"/>
    <p:sldLayoutId id="2147484161" r:id="rId4"/>
    <p:sldLayoutId id="2147484117" r:id="rId5"/>
    <p:sldLayoutId id="2147484162" r:id="rId6"/>
    <p:sldLayoutId id="2147484118" r:id="rId7"/>
    <p:sldLayoutId id="2147484163" r:id="rId8"/>
    <p:sldLayoutId id="2147484122" r:id="rId9"/>
    <p:sldLayoutId id="2147484164" r:id="rId1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1219170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306" indent="-230712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900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4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5089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8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7" Type="http://schemas.openxmlformats.org/officeDocument/2006/relationships/image" Target="../media/image18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95400" y="3451592"/>
            <a:ext cx="9601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FFFF"/>
                </a:solidFill>
                <a:latin typeface="Helvetica"/>
                <a:cs typeface="Helvetica"/>
              </a:rPr>
              <a:t>The Cooke College Scholarship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19670" y="4191000"/>
            <a:ext cx="95769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60C4F6"/>
                </a:solidFill>
                <a:latin typeface="Helvetica"/>
                <a:cs typeface="Helvetica"/>
              </a:rPr>
              <a:t>Application Period: August 19 – November 11, 2026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0" y="1447800"/>
            <a:ext cx="2631440" cy="599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6725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JKCF-Weekend-214-08032024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31416" y="2057400"/>
            <a:ext cx="3198583" cy="3200400"/>
          </a:xfrm>
          <a:prstGeom prst="ellipse">
            <a:avLst/>
          </a:prstGeom>
        </p:spPr>
      </p:pic>
      <p:pic>
        <p:nvPicPr>
          <p:cNvPr id="15" name="Picture 14" descr="SW2019-90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2001" y="2057400"/>
            <a:ext cx="3198264" cy="3200400"/>
          </a:xfrm>
          <a:prstGeom prst="ellipse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73834" y="914400"/>
            <a:ext cx="664336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solidFill>
                  <a:srgbClr val="1E73B3"/>
                </a:solidFill>
              </a:rPr>
              <a:t>COLLEGE SCHOLAR COMMUNITY</a:t>
            </a: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2895332" y="1676400"/>
            <a:ext cx="6476999" cy="0"/>
          </a:xfrm>
          <a:prstGeom prst="line">
            <a:avLst/>
          </a:prstGeom>
          <a:ln w="6350" cmpd="sng">
            <a:solidFill>
              <a:srgbClr val="17A1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_DSC7956 (1).jp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10716" y="2133600"/>
            <a:ext cx="5175921" cy="51816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206554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_WDG3676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-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-9676"/>
            <a:ext cx="11734800" cy="6858000"/>
          </a:xfrm>
          <a:prstGeom prst="rect">
            <a:avLst/>
          </a:prstGeom>
          <a:gradFill flip="none" rotWithShape="1">
            <a:gsLst>
              <a:gs pos="15000">
                <a:schemeClr val="bg2">
                  <a:lumMod val="75000"/>
                  <a:alpha val="75000"/>
                </a:schemeClr>
              </a:gs>
              <a:gs pos="100000">
                <a:schemeClr val="bg2"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295400" y="3451592"/>
            <a:ext cx="9601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FF"/>
                </a:solidFill>
                <a:latin typeface="Helvetica"/>
                <a:cs typeface="Helvetica"/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637500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JKCF-Weekend-339-08032024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-9676"/>
            <a:ext cx="12192000" cy="6858000"/>
          </a:xfrm>
          <a:prstGeom prst="rect">
            <a:avLst/>
          </a:prstGeom>
          <a:gradFill flip="none" rotWithShape="1">
            <a:gsLst>
              <a:gs pos="15000">
                <a:schemeClr val="bg2">
                  <a:lumMod val="75000"/>
                  <a:alpha val="75000"/>
                </a:schemeClr>
              </a:gs>
              <a:gs pos="100000">
                <a:schemeClr val="bg2"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295400" y="3451592"/>
            <a:ext cx="9601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FF"/>
                </a:solidFill>
                <a:latin typeface="Helvetica"/>
                <a:cs typeface="Helvetica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4069147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eet the FOundation option 2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281" y="0"/>
            <a:ext cx="12192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2914231"/>
            <a:ext cx="12192000" cy="990600"/>
          </a:xfrm>
          <a:prstGeom prst="rect">
            <a:avLst/>
          </a:prstGeom>
          <a:solidFill>
            <a:schemeClr val="accent6">
              <a:lumMod val="75000"/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ill Sans M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62000" y="3002474"/>
            <a:ext cx="10668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FF"/>
                </a:solidFill>
                <a:latin typeface="Helvetica"/>
                <a:cs typeface="Helvetica"/>
              </a:rPr>
              <a:t>MEET THE FOUNDATION</a:t>
            </a:r>
          </a:p>
        </p:txBody>
      </p:sp>
    </p:spTree>
    <p:extLst>
      <p:ext uri="{BB962C8B-B14F-4D97-AF65-F5344CB8AC3E}">
        <p14:creationId xmlns:p14="http://schemas.microsoft.com/office/powerpoint/2010/main" val="40900851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r. Cooke.pdf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50664" y="-5296"/>
            <a:ext cx="5666736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38200" y="1524000"/>
            <a:ext cx="5334000" cy="4515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30000"/>
              </a:lnSpc>
              <a:spcBef>
                <a:spcPts val="800"/>
              </a:spcBef>
              <a:buFont typeface="Arial"/>
              <a:buChar char="•"/>
            </a:pPr>
            <a:r>
              <a:rPr lang="en-US" sz="1600" dirty="0">
                <a:cs typeface="Arial MT Md"/>
              </a:rPr>
              <a:t>Believed education was a life-long pursuit </a:t>
            </a:r>
          </a:p>
          <a:p>
            <a:pPr marL="285750" indent="-285750">
              <a:lnSpc>
                <a:spcPct val="130000"/>
              </a:lnSpc>
              <a:spcBef>
                <a:spcPts val="800"/>
              </a:spcBef>
              <a:buFont typeface="Arial"/>
              <a:buChar char="•"/>
            </a:pPr>
            <a:endParaRPr lang="en-US" sz="1600" dirty="0">
              <a:cs typeface="Arial MT Md"/>
            </a:endParaRPr>
          </a:p>
          <a:p>
            <a:pPr marL="285750" indent="-285750">
              <a:lnSpc>
                <a:spcPct val="130000"/>
              </a:lnSpc>
              <a:spcBef>
                <a:spcPts val="800"/>
              </a:spcBef>
              <a:buFont typeface="Arial"/>
              <a:buChar char="•"/>
            </a:pPr>
            <a:r>
              <a:rPr lang="en-US" sz="1600" dirty="0">
                <a:cs typeface="Arial MT Md"/>
              </a:rPr>
              <a:t>Knowledgeable in fields as diverse as literature, music, sports, and architecture. </a:t>
            </a:r>
          </a:p>
          <a:p>
            <a:pPr marL="285750" indent="-285750">
              <a:lnSpc>
                <a:spcPct val="130000"/>
              </a:lnSpc>
              <a:spcBef>
                <a:spcPts val="800"/>
              </a:spcBef>
              <a:buFont typeface="Arial"/>
              <a:buChar char="•"/>
            </a:pPr>
            <a:endParaRPr lang="en-US" sz="1600" dirty="0">
              <a:cs typeface="Arial MT Md"/>
            </a:endParaRPr>
          </a:p>
          <a:p>
            <a:pPr marL="285750" indent="-285750">
              <a:lnSpc>
                <a:spcPct val="130000"/>
              </a:lnSpc>
              <a:spcBef>
                <a:spcPts val="800"/>
              </a:spcBef>
              <a:buFont typeface="Arial"/>
              <a:buChar char="•"/>
            </a:pPr>
            <a:r>
              <a:rPr lang="en-US" sz="1600" dirty="0">
                <a:cs typeface="Arial MT Md"/>
              </a:rPr>
              <a:t>When he died in 1997, Mr. Cooke left the bulk of his fortune to establish the Cooke Foundation and provide remarkable students with the chance to soar.</a:t>
            </a:r>
          </a:p>
          <a:p>
            <a:pPr>
              <a:lnSpc>
                <a:spcPct val="130000"/>
              </a:lnSpc>
              <a:spcBef>
                <a:spcPts val="800"/>
              </a:spcBef>
            </a:pPr>
            <a:r>
              <a:rPr lang="en-US" sz="1600" dirty="0">
                <a:cs typeface="Arial MT Md"/>
              </a:rPr>
              <a:t> </a:t>
            </a:r>
          </a:p>
          <a:p>
            <a:pPr marL="285750" indent="-285750">
              <a:lnSpc>
                <a:spcPct val="130000"/>
              </a:lnSpc>
              <a:spcBef>
                <a:spcPts val="800"/>
              </a:spcBef>
              <a:buFont typeface="Arial"/>
              <a:buChar char="•"/>
            </a:pPr>
            <a:r>
              <a:rPr lang="en-US" sz="1600" dirty="0">
                <a:cs typeface="Arial MT Md"/>
              </a:rPr>
              <a:t>Every year on October 25, the Cooke Scholar community celebrates Mr. Cooke’s birthday and the opportunities his generosity has made possible.</a:t>
            </a:r>
            <a:endParaRPr lang="en-US" sz="2000" dirty="0">
              <a:cs typeface="Arial MT Md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47223" y="762000"/>
            <a:ext cx="472116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2"/>
                </a:solidFill>
                <a:latin typeface="+mj-lt"/>
              </a:rPr>
              <a:t>MR. COOKE’S LEGACY</a:t>
            </a:r>
          </a:p>
        </p:txBody>
      </p:sp>
    </p:spTree>
    <p:extLst>
      <p:ext uri="{BB962C8B-B14F-4D97-AF65-F5344CB8AC3E}">
        <p14:creationId xmlns:p14="http://schemas.microsoft.com/office/powerpoint/2010/main" val="4120805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27158" y="1981200"/>
            <a:ext cx="7765618" cy="33701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>
                <a:solidFill>
                  <a:srgbClr val="FFFFFF"/>
                </a:solidFill>
                <a:latin typeface="Georgia"/>
                <a:cs typeface="Georgia"/>
              </a:rPr>
              <a:t>The Jack Kent Cooke Foundation is </a:t>
            </a:r>
            <a:br>
              <a:rPr lang="en-US" sz="3600" dirty="0">
                <a:solidFill>
                  <a:srgbClr val="FFFFFF"/>
                </a:solidFill>
                <a:latin typeface="Georgia"/>
                <a:cs typeface="Georgia"/>
              </a:rPr>
            </a:br>
            <a:r>
              <a:rPr lang="en-US" sz="3600" dirty="0">
                <a:solidFill>
                  <a:srgbClr val="FFFFFF"/>
                </a:solidFill>
                <a:latin typeface="Georgia"/>
                <a:cs typeface="Georgia"/>
              </a:rPr>
              <a:t>dedicated to advancing the education </a:t>
            </a:r>
            <a:br>
              <a:rPr lang="en-US" sz="3600" dirty="0">
                <a:solidFill>
                  <a:srgbClr val="FFFFFF"/>
                </a:solidFill>
                <a:latin typeface="Georgia"/>
                <a:cs typeface="Georgia"/>
              </a:rPr>
            </a:br>
            <a:r>
              <a:rPr lang="en-US" sz="3600" dirty="0">
                <a:solidFill>
                  <a:srgbClr val="FFFFFF"/>
                </a:solidFill>
                <a:latin typeface="Georgia"/>
                <a:cs typeface="Georgia"/>
              </a:rPr>
              <a:t>of exceptionally talented students </a:t>
            </a:r>
            <a:br>
              <a:rPr lang="en-US" sz="3600" dirty="0">
                <a:solidFill>
                  <a:srgbClr val="FFFFFF"/>
                </a:solidFill>
                <a:latin typeface="Georgia"/>
                <a:cs typeface="Georgia"/>
              </a:rPr>
            </a:br>
            <a:r>
              <a:rPr lang="en-US" sz="3600" dirty="0">
                <a:solidFill>
                  <a:srgbClr val="FFFFFF"/>
                </a:solidFill>
                <a:latin typeface="Georgia"/>
                <a:cs typeface="Georgia"/>
              </a:rPr>
              <a:t>who have financial need.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843418" y="914400"/>
            <a:ext cx="435247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/>
              <a:t>MISSION STATEMENT</a:t>
            </a:r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2819400" y="1676400"/>
            <a:ext cx="6476999" cy="0"/>
          </a:xfrm>
          <a:prstGeom prst="line">
            <a:avLst/>
          </a:prstGeom>
          <a:ln w="6350" cmpd="sng">
            <a:solidFill>
              <a:srgbClr val="CCECF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1434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ullJointCohorts- SW18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8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85800" y="2286000"/>
            <a:ext cx="3048000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  <a:spcBef>
                <a:spcPts val="1200"/>
              </a:spcBef>
            </a:pPr>
            <a:r>
              <a:rPr lang="en-US" sz="2000" b="1" dirty="0">
                <a:solidFill>
                  <a:srgbClr val="FFFFFF"/>
                </a:solidFill>
                <a:cs typeface="Arial MT Md"/>
              </a:rPr>
              <a:t>YOUNG SCHOLARS PROGRAM:</a:t>
            </a:r>
            <a:br>
              <a:rPr lang="en-US" sz="2000" b="1" dirty="0">
                <a:solidFill>
                  <a:srgbClr val="FFFFFF"/>
                </a:solidFill>
                <a:cs typeface="Arial MT Md"/>
              </a:rPr>
            </a:br>
            <a:r>
              <a:rPr lang="en-US" sz="2000" dirty="0">
                <a:cs typeface="Arial MT Md"/>
              </a:rPr>
              <a:t>8</a:t>
            </a:r>
            <a:r>
              <a:rPr lang="en-US" sz="2000" baseline="30000" dirty="0">
                <a:cs typeface="Arial MT Md"/>
              </a:rPr>
              <a:t>th</a:t>
            </a:r>
            <a:r>
              <a:rPr lang="en-US" sz="2000" dirty="0">
                <a:cs typeface="Arial MT Md"/>
              </a:rPr>
              <a:t> </a:t>
            </a:r>
            <a:r>
              <a:rPr lang="mr-IN" sz="2000" dirty="0">
                <a:cs typeface="Arial MT Md"/>
              </a:rPr>
              <a:t>–</a:t>
            </a:r>
            <a:r>
              <a:rPr lang="en-US" sz="2000" dirty="0">
                <a:cs typeface="Arial MT Md"/>
              </a:rPr>
              <a:t> 12</a:t>
            </a:r>
            <a:r>
              <a:rPr lang="en-US" sz="2000" baseline="30000" dirty="0">
                <a:cs typeface="Arial MT Md"/>
              </a:rPr>
              <a:t>th</a:t>
            </a:r>
            <a:r>
              <a:rPr lang="en-US" sz="2000" dirty="0">
                <a:cs typeface="Arial MT Md"/>
              </a:rPr>
              <a:t> Grade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25249" y="978188"/>
            <a:ext cx="888587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2"/>
                </a:solidFill>
                <a:latin typeface="+mj-lt"/>
              </a:rPr>
              <a:t>THREE UNIQUE SCHOLARSHIP PROGRAMS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38600" y="2286000"/>
            <a:ext cx="3276600" cy="1677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  <a:spcBef>
                <a:spcPts val="1200"/>
              </a:spcBef>
            </a:pPr>
            <a:r>
              <a:rPr lang="en-US" sz="2000" b="1" dirty="0">
                <a:solidFill>
                  <a:srgbClr val="FFFFFF"/>
                </a:solidFill>
                <a:cs typeface="Arial MT Md"/>
              </a:rPr>
              <a:t>COLLEGE SCHOLARSHIP PROGRAM:</a:t>
            </a:r>
            <a:br>
              <a:rPr lang="en-US" sz="2000" b="1" dirty="0">
                <a:solidFill>
                  <a:srgbClr val="FFFFFF"/>
                </a:solidFill>
                <a:cs typeface="Arial MT Md"/>
              </a:rPr>
            </a:br>
            <a:r>
              <a:rPr lang="en-US" sz="2000" dirty="0">
                <a:cs typeface="Arial MT Md"/>
              </a:rPr>
              <a:t>Four-year college scholarship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0" y="2286000"/>
            <a:ext cx="3733800" cy="20774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  <a:spcBef>
                <a:spcPts val="1200"/>
              </a:spcBef>
            </a:pPr>
            <a:r>
              <a:rPr lang="en-US" sz="2000" b="1" dirty="0">
                <a:solidFill>
                  <a:srgbClr val="FFFFFF"/>
                </a:solidFill>
                <a:cs typeface="Arial MT Md"/>
              </a:rPr>
              <a:t>UNDERGRADUATE TRANSFER SCHOLARSHIP:</a:t>
            </a:r>
            <a:br>
              <a:rPr lang="en-US" sz="2000" b="1" dirty="0">
                <a:solidFill>
                  <a:srgbClr val="FFFFFF"/>
                </a:solidFill>
                <a:cs typeface="Arial MT Md"/>
              </a:rPr>
            </a:br>
            <a:r>
              <a:rPr lang="en-US" sz="2000" dirty="0">
                <a:cs typeface="Arial MT Md"/>
              </a:rPr>
              <a:t>Community college students aiming to transfer to a </a:t>
            </a:r>
            <a:br>
              <a:rPr lang="en-US" sz="2000" dirty="0">
                <a:cs typeface="Arial MT Md"/>
              </a:rPr>
            </a:br>
            <a:r>
              <a:rPr lang="en-US" sz="2000" dirty="0">
                <a:cs typeface="Arial MT Md"/>
              </a:rPr>
              <a:t>four-year college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0952" y="5016549"/>
            <a:ext cx="17283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rgbClr val="FFFFFF"/>
                </a:solidFill>
              </a:rPr>
              <a:t>3,900</a:t>
            </a:r>
            <a:endParaRPr lang="en-US" b="1" dirty="0">
              <a:solidFill>
                <a:srgbClr val="FFFFFF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52609" y="5016401"/>
            <a:ext cx="35830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b="1" dirty="0">
                <a:solidFill>
                  <a:srgbClr val="FFFFFF"/>
                </a:solidFill>
              </a:rPr>
              <a:t>$332</a:t>
            </a:r>
            <a:r>
              <a:rPr lang="en-US" sz="3600" b="1" dirty="0">
                <a:solidFill>
                  <a:srgbClr val="FFFFFF"/>
                </a:solidFill>
              </a:rPr>
              <a:t> MILLION</a:t>
            </a:r>
            <a:endParaRPr lang="en-US" sz="2000" b="1" dirty="0">
              <a:solidFill>
                <a:srgbClr val="FFFFF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38703" y="5695146"/>
            <a:ext cx="27432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  <a:spcBef>
                <a:spcPts val="1200"/>
              </a:spcBef>
            </a:pPr>
            <a:r>
              <a:rPr lang="en-US" sz="2000" b="1" dirty="0">
                <a:solidFill>
                  <a:srgbClr val="FFFFFF"/>
                </a:solidFill>
                <a:cs typeface="Arial MT Md"/>
              </a:rPr>
              <a:t>SCHOLARS</a:t>
            </a:r>
            <a:endParaRPr lang="en-US" sz="2000" dirty="0">
              <a:cs typeface="Arial MT Md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000860" y="5695146"/>
            <a:ext cx="412497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  <a:spcBef>
                <a:spcPts val="1200"/>
              </a:spcBef>
            </a:pPr>
            <a:r>
              <a:rPr lang="en-US" sz="2000" b="1" dirty="0">
                <a:solidFill>
                  <a:srgbClr val="FFFFFF"/>
                </a:solidFill>
                <a:cs typeface="Arial MT Md"/>
              </a:rPr>
              <a:t>AWARDED IN SCHOLARSHIPS</a:t>
            </a:r>
            <a:endParaRPr lang="en-US" sz="2000" dirty="0">
              <a:cs typeface="Arial MT Md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 flipH="1">
            <a:off x="830149" y="4724400"/>
            <a:ext cx="10515600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7543800" y="2514600"/>
            <a:ext cx="0" cy="175260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3886200" y="2514600"/>
            <a:ext cx="0" cy="175260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2753303" y="5181600"/>
            <a:ext cx="0" cy="91440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830149" y="1981200"/>
            <a:ext cx="10515600" cy="0"/>
          </a:xfrm>
          <a:prstGeom prst="line">
            <a:avLst/>
          </a:prstGeom>
          <a:ln w="6350" cmpd="sng">
            <a:solidFill>
              <a:srgbClr val="CCECF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785379" y="5016401"/>
            <a:ext cx="35830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b="1" dirty="0">
                <a:solidFill>
                  <a:srgbClr val="FFFFFF"/>
                </a:solidFill>
              </a:rPr>
              <a:t>$144</a:t>
            </a:r>
            <a:r>
              <a:rPr lang="en-US" sz="3600" b="1" dirty="0">
                <a:solidFill>
                  <a:srgbClr val="FFFFFF"/>
                </a:solidFill>
              </a:rPr>
              <a:t> MILLION</a:t>
            </a:r>
            <a:endParaRPr lang="en-US" sz="2000" b="1" dirty="0">
              <a:solidFill>
                <a:srgbClr val="FFFFFF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533630" y="5695146"/>
            <a:ext cx="412497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  <a:spcBef>
                <a:spcPts val="1200"/>
              </a:spcBef>
            </a:pPr>
            <a:r>
              <a:rPr lang="en-US" sz="2000" b="1" dirty="0">
                <a:solidFill>
                  <a:srgbClr val="FFFFFF"/>
                </a:solidFill>
                <a:cs typeface="Arial MT Md"/>
              </a:rPr>
              <a:t>IN GRANTMAKING</a:t>
            </a:r>
            <a:endParaRPr lang="en-US" sz="2000" dirty="0">
              <a:cs typeface="Arial MT Md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 flipV="1">
            <a:off x="7391400" y="5181600"/>
            <a:ext cx="0" cy="91440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1456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0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/>
      <p:bldP spid="10" grpId="0"/>
      <p:bldP spid="7" grpId="0"/>
      <p:bldP spid="8" grpId="0"/>
      <p:bldP spid="6" grpId="0"/>
      <p:bldP spid="11" grpId="0"/>
      <p:bldP spid="12" grpId="0"/>
      <p:bldP spid="13" grpId="0"/>
      <p:bldP spid="19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R5I2584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2971800"/>
            <a:ext cx="12192000" cy="990600"/>
          </a:xfrm>
          <a:prstGeom prst="rect">
            <a:avLst/>
          </a:prstGeom>
          <a:solidFill>
            <a:schemeClr val="accent6">
              <a:lumMod val="75000"/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ill Sans M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4800" y="3102114"/>
            <a:ext cx="11582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FFFF"/>
                </a:solidFill>
                <a:latin typeface="Helvetica"/>
                <a:cs typeface="Helvetica"/>
              </a:rPr>
              <a:t>COOKE COLLEGE SCHOLARSHIP PROGRAM</a:t>
            </a:r>
          </a:p>
        </p:txBody>
      </p:sp>
    </p:spTree>
    <p:extLst>
      <p:ext uri="{BB962C8B-B14F-4D97-AF65-F5344CB8AC3E}">
        <p14:creationId xmlns:p14="http://schemas.microsoft.com/office/powerpoint/2010/main" val="17778217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5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4482" y="4315409"/>
            <a:ext cx="1500496" cy="385641"/>
          </a:xfrm>
          <a:prstGeom prst="rect">
            <a:avLst/>
          </a:prstGeom>
        </p:spPr>
      </p:pic>
      <p:sp>
        <p:nvSpPr>
          <p:cNvPr id="2" name="Chevron 1"/>
          <p:cNvSpPr/>
          <p:nvPr/>
        </p:nvSpPr>
        <p:spPr>
          <a:xfrm>
            <a:off x="1066800" y="2552700"/>
            <a:ext cx="2133600" cy="685800"/>
          </a:xfrm>
          <a:prstGeom prst="chevron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97619" y="914400"/>
            <a:ext cx="1059577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solidFill>
                  <a:schemeClr val="bg2"/>
                </a:solidFill>
              </a:rPr>
              <a:t>TIMELINE: COOKE COLLEGE SCHOLARSHIP PROGRAM</a:t>
            </a:r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2895332" y="1676400"/>
            <a:ext cx="6476999" cy="0"/>
          </a:xfrm>
          <a:prstGeom prst="line">
            <a:avLst/>
          </a:prstGeom>
          <a:ln w="6350" cmpd="sng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570218" y="2705100"/>
            <a:ext cx="12026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rgbClr val="FFFFFF"/>
                </a:solidFill>
              </a:rPr>
              <a:t>AUGUST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Chevron 10"/>
          <p:cNvSpPr/>
          <p:nvPr/>
        </p:nvSpPr>
        <p:spPr>
          <a:xfrm>
            <a:off x="3048000" y="2552700"/>
            <a:ext cx="2133600" cy="685800"/>
          </a:xfrm>
          <a:prstGeom prst="chevron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74349" y="2705100"/>
            <a:ext cx="15568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rgbClr val="FFFFFF"/>
                </a:solidFill>
              </a:rPr>
              <a:t>NOVEMBER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3" name="Chevron 12"/>
          <p:cNvSpPr/>
          <p:nvPr/>
        </p:nvSpPr>
        <p:spPr>
          <a:xfrm>
            <a:off x="5029200" y="2552700"/>
            <a:ext cx="2133600" cy="685800"/>
          </a:xfrm>
          <a:prstGeom prst="chevron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467385" y="2705100"/>
            <a:ext cx="13331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rgbClr val="FFFFFF"/>
                </a:solidFill>
              </a:rPr>
              <a:t>JANUARY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5" name="Chevron 14"/>
          <p:cNvSpPr/>
          <p:nvPr/>
        </p:nvSpPr>
        <p:spPr>
          <a:xfrm>
            <a:off x="7010400" y="2552700"/>
            <a:ext cx="2133600" cy="685800"/>
          </a:xfrm>
          <a:prstGeom prst="chevron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559844" y="2705100"/>
            <a:ext cx="11106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rgbClr val="FFFFFF"/>
                </a:solidFill>
              </a:rPr>
              <a:t>MARCH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7" name="Chevron 16"/>
          <p:cNvSpPr/>
          <p:nvPr/>
        </p:nvSpPr>
        <p:spPr>
          <a:xfrm>
            <a:off x="8991600" y="2552700"/>
            <a:ext cx="2133600" cy="685800"/>
          </a:xfrm>
          <a:prstGeom prst="chevron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495019" y="2705100"/>
            <a:ext cx="12026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rgbClr val="FFFFFF"/>
                </a:solidFill>
              </a:rPr>
              <a:t>AUGUST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96640" y="4876800"/>
            <a:ext cx="2209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497B"/>
                </a:solidFill>
              </a:rPr>
              <a:t>Link to application made public via Common App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276600" y="4876800"/>
            <a:ext cx="17657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497B"/>
                </a:solidFill>
              </a:rPr>
              <a:t>Application closes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244699" y="4876800"/>
            <a:ext cx="17657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497B"/>
                </a:solidFill>
              </a:rPr>
              <a:t>Semifinalists</a:t>
            </a:r>
            <a:br>
              <a:rPr lang="en-US" sz="2000" dirty="0">
                <a:solidFill>
                  <a:srgbClr val="00497B"/>
                </a:solidFill>
              </a:rPr>
            </a:br>
            <a:r>
              <a:rPr lang="en-US" sz="2000" dirty="0">
                <a:solidFill>
                  <a:srgbClr val="00497B"/>
                </a:solidFill>
              </a:rPr>
              <a:t>announced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162800" y="4876800"/>
            <a:ext cx="17657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Scholarship</a:t>
            </a:r>
            <a:br>
              <a:rPr lang="en-US" sz="2000" dirty="0">
                <a:solidFill>
                  <a:schemeClr val="bg1"/>
                </a:solidFill>
              </a:rPr>
            </a:br>
            <a:r>
              <a:rPr lang="en-US" sz="2000" dirty="0">
                <a:solidFill>
                  <a:schemeClr val="bg1"/>
                </a:solidFill>
              </a:rPr>
              <a:t>recipients</a:t>
            </a:r>
            <a:br>
              <a:rPr lang="en-US" sz="2000" dirty="0">
                <a:solidFill>
                  <a:schemeClr val="bg1"/>
                </a:solidFill>
              </a:rPr>
            </a:br>
            <a:r>
              <a:rPr lang="en-US" sz="2000" dirty="0">
                <a:solidFill>
                  <a:schemeClr val="bg1"/>
                </a:solidFill>
              </a:rPr>
              <a:t>announced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207099" y="4876800"/>
            <a:ext cx="26039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497B"/>
                </a:solidFill>
              </a:rPr>
              <a:t>Scholars Weekend in-person event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066800" y="3660587"/>
            <a:ext cx="1539020" cy="1040464"/>
            <a:chOff x="1066800" y="3660587"/>
            <a:chExt cx="1539020" cy="1040464"/>
          </a:xfrm>
        </p:grpSpPr>
        <p:pic>
          <p:nvPicPr>
            <p:cNvPr id="52" name="Picture 5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66800" y="3660587"/>
              <a:ext cx="1539020" cy="1040464"/>
            </a:xfrm>
            <a:prstGeom prst="rect">
              <a:avLst/>
            </a:prstGeom>
          </p:spPr>
        </p:pic>
        <p:sp>
          <p:nvSpPr>
            <p:cNvPr id="27" name="TextBox 26"/>
            <p:cNvSpPr txBox="1"/>
            <p:nvPr/>
          </p:nvSpPr>
          <p:spPr>
            <a:xfrm>
              <a:off x="1371927" y="3776776"/>
              <a:ext cx="91954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accent3"/>
                  </a:solidFill>
                </a:rPr>
                <a:t>.com</a:t>
              </a:r>
              <a:endParaRPr lang="en-US" sz="2000" b="1" dirty="0">
                <a:solidFill>
                  <a:schemeClr val="accent3"/>
                </a:solidFill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5338602" y="3532742"/>
            <a:ext cx="1227324" cy="1239868"/>
            <a:chOff x="5338602" y="3532742"/>
            <a:chExt cx="1227324" cy="1239868"/>
          </a:xfrm>
        </p:grpSpPr>
        <p:sp>
          <p:nvSpPr>
            <p:cNvPr id="29" name="Rectangle 28"/>
            <p:cNvSpPr/>
            <p:nvPr/>
          </p:nvSpPr>
          <p:spPr>
            <a:xfrm>
              <a:off x="5338602" y="3532742"/>
              <a:ext cx="685800" cy="914400"/>
            </a:xfrm>
            <a:prstGeom prst="rect">
              <a:avLst/>
            </a:prstGeom>
            <a:solidFill>
              <a:srgbClr val="FFFFFF"/>
            </a:solidFill>
            <a:ln w="28575" cmpd="sng">
              <a:solidFill>
                <a:schemeClr val="bg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5438519" y="3634736"/>
              <a:ext cx="685800" cy="914400"/>
            </a:xfrm>
            <a:prstGeom prst="rect">
              <a:avLst/>
            </a:prstGeom>
            <a:solidFill>
              <a:srgbClr val="FFFFFF"/>
            </a:solidFill>
            <a:ln w="28575" cmpd="sng">
              <a:solidFill>
                <a:schemeClr val="bg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5560024" y="3739469"/>
              <a:ext cx="685800" cy="914400"/>
            </a:xfrm>
            <a:prstGeom prst="rect">
              <a:avLst/>
            </a:prstGeom>
            <a:solidFill>
              <a:srgbClr val="FFFFFF"/>
            </a:solidFill>
            <a:ln w="28575" cmpd="sng">
              <a:solidFill>
                <a:schemeClr val="bg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5681502" y="3858210"/>
              <a:ext cx="685800" cy="914400"/>
            </a:xfrm>
            <a:prstGeom prst="rect">
              <a:avLst/>
            </a:prstGeom>
            <a:solidFill>
              <a:srgbClr val="FFFFFF"/>
            </a:solidFill>
            <a:ln w="28575" cmpd="sng">
              <a:solidFill>
                <a:schemeClr val="bg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3" name="Straight Connector 32"/>
            <p:cNvCxnSpPr/>
            <p:nvPr/>
          </p:nvCxnSpPr>
          <p:spPr>
            <a:xfrm flipH="1">
              <a:off x="5787832" y="4032362"/>
              <a:ext cx="473140" cy="0"/>
            </a:xfrm>
            <a:prstGeom prst="line">
              <a:avLst/>
            </a:prstGeom>
            <a:ln w="28575" cmpd="sng">
              <a:solidFill>
                <a:schemeClr val="bg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H="1">
              <a:off x="5787832" y="4114800"/>
              <a:ext cx="473140" cy="0"/>
            </a:xfrm>
            <a:prstGeom prst="line">
              <a:avLst/>
            </a:prstGeom>
            <a:ln w="28575" cmpd="sng">
              <a:solidFill>
                <a:schemeClr val="bg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flipH="1">
              <a:off x="5787832" y="4191000"/>
              <a:ext cx="473140" cy="0"/>
            </a:xfrm>
            <a:prstGeom prst="line">
              <a:avLst/>
            </a:prstGeom>
            <a:ln w="28575" cmpd="sng">
              <a:solidFill>
                <a:schemeClr val="bg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flipH="1">
              <a:off x="5787832" y="4268342"/>
              <a:ext cx="473140" cy="0"/>
            </a:xfrm>
            <a:prstGeom prst="line">
              <a:avLst/>
            </a:prstGeom>
            <a:ln w="28575" cmpd="sng">
              <a:solidFill>
                <a:schemeClr val="bg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flipH="1">
              <a:off x="5787832" y="4343400"/>
              <a:ext cx="473140" cy="0"/>
            </a:xfrm>
            <a:prstGeom prst="line">
              <a:avLst/>
            </a:prstGeom>
            <a:ln w="28575" cmpd="sng">
              <a:solidFill>
                <a:schemeClr val="bg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flipH="1">
              <a:off x="5787832" y="4419600"/>
              <a:ext cx="473140" cy="0"/>
            </a:xfrm>
            <a:prstGeom prst="line">
              <a:avLst/>
            </a:prstGeom>
            <a:ln w="28575" cmpd="sng">
              <a:solidFill>
                <a:schemeClr val="bg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flipH="1">
              <a:off x="5787832" y="4495800"/>
              <a:ext cx="473140" cy="0"/>
            </a:xfrm>
            <a:prstGeom prst="line">
              <a:avLst/>
            </a:prstGeom>
            <a:ln w="28575" cmpd="sng">
              <a:solidFill>
                <a:schemeClr val="bg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flipH="1">
              <a:off x="5787832" y="4572000"/>
              <a:ext cx="473140" cy="0"/>
            </a:xfrm>
            <a:prstGeom prst="line">
              <a:avLst/>
            </a:prstGeom>
            <a:ln w="28575" cmpd="sng">
              <a:solidFill>
                <a:schemeClr val="bg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5-Point Star 42"/>
            <p:cNvSpPr/>
            <p:nvPr/>
          </p:nvSpPr>
          <p:spPr>
            <a:xfrm>
              <a:off x="5925722" y="4156721"/>
              <a:ext cx="640204" cy="580841"/>
            </a:xfrm>
            <a:prstGeom prst="star5">
              <a:avLst/>
            </a:prstGeom>
            <a:solidFill>
              <a:schemeClr val="accent3"/>
            </a:solidFill>
            <a:ln w="28575" cmpd="sng"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7132196" y="3352800"/>
            <a:ext cx="1630804" cy="1466482"/>
            <a:chOff x="7132196" y="3352800"/>
            <a:chExt cx="1630804" cy="1466482"/>
          </a:xfrm>
        </p:grpSpPr>
        <p:sp>
          <p:nvSpPr>
            <p:cNvPr id="44" name="5-Point Star 43"/>
            <p:cNvSpPr/>
            <p:nvPr/>
          </p:nvSpPr>
          <p:spPr>
            <a:xfrm>
              <a:off x="7620000" y="4114800"/>
              <a:ext cx="640204" cy="580841"/>
            </a:xfrm>
            <a:prstGeom prst="star5">
              <a:avLst/>
            </a:prstGeom>
            <a:solidFill>
              <a:schemeClr val="accent3"/>
            </a:solidFill>
            <a:ln w="28575" cmpd="sng"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5-Point Star 44"/>
            <p:cNvSpPr/>
            <p:nvPr/>
          </p:nvSpPr>
          <p:spPr>
            <a:xfrm>
              <a:off x="7132196" y="4238441"/>
              <a:ext cx="640204" cy="580841"/>
            </a:xfrm>
            <a:prstGeom prst="star5">
              <a:avLst/>
            </a:prstGeom>
            <a:solidFill>
              <a:schemeClr val="accent3"/>
            </a:solidFill>
            <a:ln w="28575" cmpd="sng"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5-Point Star 46"/>
            <p:cNvSpPr/>
            <p:nvPr/>
          </p:nvSpPr>
          <p:spPr>
            <a:xfrm>
              <a:off x="7284596" y="3733800"/>
              <a:ext cx="640204" cy="580841"/>
            </a:xfrm>
            <a:prstGeom prst="star5">
              <a:avLst/>
            </a:prstGeom>
            <a:solidFill>
              <a:schemeClr val="accent3"/>
            </a:solidFill>
            <a:ln w="28575" cmpd="sng"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5-Point Star 48"/>
            <p:cNvSpPr/>
            <p:nvPr/>
          </p:nvSpPr>
          <p:spPr>
            <a:xfrm>
              <a:off x="7619354" y="3352800"/>
              <a:ext cx="640204" cy="580841"/>
            </a:xfrm>
            <a:prstGeom prst="star5">
              <a:avLst/>
            </a:prstGeom>
            <a:solidFill>
              <a:schemeClr val="accent3"/>
            </a:solidFill>
            <a:ln w="28575" cmpd="sng"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5-Point Star 49"/>
            <p:cNvSpPr/>
            <p:nvPr/>
          </p:nvSpPr>
          <p:spPr>
            <a:xfrm>
              <a:off x="7940102" y="3733800"/>
              <a:ext cx="640204" cy="580841"/>
            </a:xfrm>
            <a:prstGeom prst="star5">
              <a:avLst/>
            </a:prstGeom>
            <a:solidFill>
              <a:schemeClr val="accent3"/>
            </a:solidFill>
            <a:ln w="28575" cmpd="sng"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5-Point Star 50"/>
            <p:cNvSpPr/>
            <p:nvPr/>
          </p:nvSpPr>
          <p:spPr>
            <a:xfrm>
              <a:off x="8122796" y="4238441"/>
              <a:ext cx="640204" cy="580841"/>
            </a:xfrm>
            <a:prstGeom prst="star5">
              <a:avLst/>
            </a:prstGeom>
            <a:solidFill>
              <a:schemeClr val="accent3"/>
            </a:solidFill>
            <a:ln w="28575" cmpd="sng"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9317949" y="3443257"/>
            <a:ext cx="1045251" cy="1329352"/>
            <a:chOff x="9317949" y="3443257"/>
            <a:chExt cx="1045251" cy="1329352"/>
          </a:xfrm>
        </p:grpSpPr>
        <p:sp>
          <p:nvSpPr>
            <p:cNvPr id="54" name="Rectangle 53"/>
            <p:cNvSpPr/>
            <p:nvPr/>
          </p:nvSpPr>
          <p:spPr>
            <a:xfrm>
              <a:off x="9317949" y="3449018"/>
              <a:ext cx="54382" cy="1323591"/>
            </a:xfrm>
            <a:prstGeom prst="rect">
              <a:avLst/>
            </a:prstGeom>
            <a:solidFill>
              <a:srgbClr val="FFFFFF"/>
            </a:solidFill>
            <a:ln w="28575" cmpd="sng"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Trapezoid 54"/>
            <p:cNvSpPr/>
            <p:nvPr/>
          </p:nvSpPr>
          <p:spPr>
            <a:xfrm rot="5400000">
              <a:off x="9367807" y="3486150"/>
              <a:ext cx="581086" cy="495300"/>
            </a:xfrm>
            <a:prstGeom prst="trapezoid">
              <a:avLst>
                <a:gd name="adj" fmla="val 32738"/>
              </a:avLst>
            </a:prstGeom>
            <a:solidFill>
              <a:schemeClr val="accent3"/>
            </a:solidFill>
            <a:ln w="285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Trapezoid 55"/>
            <p:cNvSpPr/>
            <p:nvPr/>
          </p:nvSpPr>
          <p:spPr>
            <a:xfrm rot="5400000">
              <a:off x="9884214" y="3488990"/>
              <a:ext cx="348371" cy="609600"/>
            </a:xfrm>
            <a:prstGeom prst="trapezoid">
              <a:avLst>
                <a:gd name="adj" fmla="val 64393"/>
              </a:avLst>
            </a:prstGeom>
            <a:solidFill>
              <a:schemeClr val="accent3"/>
            </a:solidFill>
            <a:ln w="285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5-Point Star 56"/>
            <p:cNvSpPr/>
            <p:nvPr/>
          </p:nvSpPr>
          <p:spPr>
            <a:xfrm>
              <a:off x="9525000" y="3556630"/>
              <a:ext cx="342900" cy="311105"/>
            </a:xfrm>
            <a:prstGeom prst="star5">
              <a:avLst/>
            </a:prstGeom>
            <a:solidFill>
              <a:srgbClr val="FFFFFF"/>
            </a:solidFill>
            <a:ln w="285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8" name="Picture 5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4600" y="3779518"/>
            <a:ext cx="1381897" cy="1014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703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/>
      <p:bldP spid="11" grpId="0" animBg="1"/>
      <p:bldP spid="12" grpId="0"/>
      <p:bldP spid="13" grpId="0" animBg="1"/>
      <p:bldP spid="14" grpId="0"/>
      <p:bldP spid="15" grpId="0" animBg="1"/>
      <p:bldP spid="16" grpId="0"/>
      <p:bldP spid="17" grpId="0" animBg="1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/>
          <p:cNvSpPr/>
          <p:nvPr/>
        </p:nvSpPr>
        <p:spPr>
          <a:xfrm>
            <a:off x="8991601" y="1942989"/>
            <a:ext cx="2286000" cy="4168408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/>
          <p:cNvSpPr/>
          <p:nvPr/>
        </p:nvSpPr>
        <p:spPr>
          <a:xfrm>
            <a:off x="3501850" y="1927401"/>
            <a:ext cx="5184950" cy="1936016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/>
          <p:cNvSpPr/>
          <p:nvPr/>
        </p:nvSpPr>
        <p:spPr>
          <a:xfrm>
            <a:off x="914400" y="1927401"/>
            <a:ext cx="2268330" cy="4168408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346861" y="914400"/>
            <a:ext cx="349727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solidFill>
                  <a:schemeClr val="bg2"/>
                </a:solidFill>
              </a:rPr>
              <a:t>WHO CAN APPLY</a:t>
            </a:r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2895332" y="1676400"/>
            <a:ext cx="6476999" cy="0"/>
          </a:xfrm>
          <a:prstGeom prst="line">
            <a:avLst/>
          </a:prstGeom>
          <a:ln w="6350" cmpd="sng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049130" y="3962400"/>
            <a:ext cx="20573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2"/>
                </a:solidFill>
              </a:rPr>
              <a:t>SENIOR STANDING: </a:t>
            </a:r>
            <a:r>
              <a:rPr lang="en-US" sz="2000" dirty="0">
                <a:solidFill>
                  <a:srgbClr val="7C7C70"/>
                </a:solidFill>
              </a:rPr>
              <a:t>Graduating from a U.S. high school in spring 2027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3657600" y="2181761"/>
            <a:ext cx="244742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2"/>
                </a:solidFill>
              </a:rPr>
              <a:t>ACADEMICS:</a:t>
            </a:r>
          </a:p>
          <a:p>
            <a:r>
              <a:rPr lang="en-US" sz="2000" dirty="0">
                <a:solidFill>
                  <a:schemeClr val="tx2">
                    <a:lumMod val="50000"/>
                  </a:schemeClr>
                </a:solidFill>
              </a:rPr>
              <a:t>Cumulative,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</a:rPr>
              <a:t>unweighted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</a:rPr>
              <a:t> GPA of 3.75 or above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9176288" y="2057400"/>
            <a:ext cx="194891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1E73B3"/>
                </a:solidFill>
              </a:rPr>
              <a:t>FALL COLLEGE ENROLMENT:</a:t>
            </a:r>
          </a:p>
          <a:p>
            <a:r>
              <a:rPr lang="en-US" sz="2000" dirty="0">
                <a:solidFill>
                  <a:srgbClr val="7C7C70"/>
                </a:solidFill>
              </a:rPr>
              <a:t>Enrolling in an accredited four-year U.S. college in fall 2027</a:t>
            </a:r>
          </a:p>
        </p:txBody>
      </p:sp>
      <p:sp>
        <p:nvSpPr>
          <p:cNvPr id="64" name="Rectangle 63"/>
          <p:cNvSpPr/>
          <p:nvPr/>
        </p:nvSpPr>
        <p:spPr>
          <a:xfrm>
            <a:off x="3501850" y="4159793"/>
            <a:ext cx="5184950" cy="1936016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6133255" y="4289601"/>
            <a:ext cx="236002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1E73B3"/>
                </a:solidFill>
              </a:rPr>
              <a:t>FINANCIAL NEED: </a:t>
            </a:r>
            <a:r>
              <a:rPr lang="en-US" sz="2000" dirty="0">
                <a:solidFill>
                  <a:srgbClr val="7C7C70"/>
                </a:solidFill>
              </a:rPr>
              <a:t>Median family income for last year’s cohort was $34,000</a:t>
            </a:r>
          </a:p>
        </p:txBody>
      </p:sp>
      <p:pic>
        <p:nvPicPr>
          <p:cNvPr id="85" name="Picture 8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4674" y="4353891"/>
            <a:ext cx="2006600" cy="1501834"/>
          </a:xfrm>
          <a:prstGeom prst="rect">
            <a:avLst/>
          </a:prstGeom>
        </p:spPr>
      </p:pic>
      <p:pic>
        <p:nvPicPr>
          <p:cNvPr id="86" name="Picture 8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5022" y="2209800"/>
            <a:ext cx="1944762" cy="14351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5000" y="4673599"/>
            <a:ext cx="1272617" cy="127261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6942" y="2247832"/>
            <a:ext cx="1425316" cy="148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128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63" grpId="0" animBg="1"/>
      <p:bldP spid="62" grpId="0" animBg="1"/>
      <p:bldP spid="19" grpId="0"/>
      <p:bldP spid="48" grpId="0"/>
      <p:bldP spid="58" grpId="0"/>
      <p:bldP spid="64" grpId="0" animBg="1"/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70003" y="914400"/>
            <a:ext cx="645100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solidFill>
                  <a:schemeClr val="tx2"/>
                </a:solidFill>
              </a:rPr>
              <a:t>COLLEGE SCHOLAR EXPERIENCE</a:t>
            </a:r>
          </a:p>
        </p:txBody>
      </p:sp>
      <p:cxnSp>
        <p:nvCxnSpPr>
          <p:cNvPr id="3" name="Straight Connector 2"/>
          <p:cNvCxnSpPr/>
          <p:nvPr/>
        </p:nvCxnSpPr>
        <p:spPr>
          <a:xfrm flipH="1">
            <a:off x="2895332" y="1676400"/>
            <a:ext cx="6476999" cy="0"/>
          </a:xfrm>
          <a:prstGeom prst="line">
            <a:avLst/>
          </a:prstGeom>
          <a:ln w="6350" cmpd="sng">
            <a:solidFill>
              <a:schemeClr val="tx1">
                <a:lumMod val="40000"/>
                <a:lumOff val="6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Oval 3"/>
          <p:cNvSpPr/>
          <p:nvPr/>
        </p:nvSpPr>
        <p:spPr>
          <a:xfrm>
            <a:off x="4224930" y="1821927"/>
            <a:ext cx="2423994" cy="2423994"/>
          </a:xfrm>
          <a:prstGeom prst="ellipse">
            <a:avLst/>
          </a:prstGeom>
          <a:solidFill>
            <a:srgbClr val="FFFFFF"/>
          </a:solidFill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5427158" y="3741003"/>
            <a:ext cx="2423994" cy="2423994"/>
          </a:xfrm>
          <a:prstGeom prst="ellipse">
            <a:avLst/>
          </a:prstGeom>
          <a:solidFill>
            <a:srgbClr val="FFFFFF"/>
          </a:solidFill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1767006" y="1821927"/>
            <a:ext cx="2423994" cy="2423994"/>
          </a:xfrm>
          <a:prstGeom prst="ellipse">
            <a:avLst/>
          </a:prstGeom>
          <a:solidFill>
            <a:srgbClr val="FFFFFF"/>
          </a:solidFill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988758" y="3741003"/>
            <a:ext cx="2423994" cy="2423994"/>
          </a:xfrm>
          <a:prstGeom prst="ellipse">
            <a:avLst/>
          </a:prstGeom>
          <a:solidFill>
            <a:srgbClr val="FFFFFF"/>
          </a:solidFill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6646358" y="1821927"/>
            <a:ext cx="2423994" cy="2423994"/>
          </a:xfrm>
          <a:prstGeom prst="ellipse">
            <a:avLst/>
          </a:prstGeom>
          <a:solidFill>
            <a:srgbClr val="FFFFFF"/>
          </a:solidFill>
          <a:ln>
            <a:solidFill>
              <a:schemeClr val="bg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7865558" y="3741003"/>
            <a:ext cx="2423994" cy="2423994"/>
          </a:xfrm>
          <a:prstGeom prst="ellipse">
            <a:avLst/>
          </a:prstGeom>
          <a:solidFill>
            <a:srgbClr val="FFFFFF"/>
          </a:solidFill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6784241" y="2057400"/>
            <a:ext cx="216263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1E73B3"/>
                </a:solidFill>
              </a:rPr>
              <a:t>CAREER &amp; </a:t>
            </a:r>
            <a:br>
              <a:rPr lang="en-US" sz="1400" b="1" dirty="0">
                <a:solidFill>
                  <a:srgbClr val="1E73B3"/>
                </a:solidFill>
              </a:rPr>
            </a:br>
            <a:r>
              <a:rPr lang="en-US" sz="1400" b="1" dirty="0">
                <a:solidFill>
                  <a:srgbClr val="1E73B3"/>
                </a:solidFill>
              </a:rPr>
              <a:t>GRADUATE SCHOOL EXPLORATION</a:t>
            </a:r>
            <a:endParaRPr lang="en-US" sz="1400" dirty="0">
              <a:solidFill>
                <a:srgbClr val="1E73B3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60121" y="2143780"/>
            <a:ext cx="21626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1E73B3"/>
                </a:solidFill>
              </a:rPr>
              <a:t>EDUCATIONAL</a:t>
            </a:r>
            <a:br>
              <a:rPr lang="en-US" sz="1400" b="1" dirty="0">
                <a:solidFill>
                  <a:srgbClr val="1E73B3"/>
                </a:solidFill>
              </a:rPr>
            </a:br>
            <a:r>
              <a:rPr lang="en-US" sz="1400" b="1" dirty="0">
                <a:solidFill>
                  <a:srgbClr val="1E73B3"/>
                </a:solidFill>
              </a:rPr>
              <a:t>ADVISER</a:t>
            </a:r>
            <a:endParaRPr lang="en-US" sz="1400" dirty="0">
              <a:solidFill>
                <a:srgbClr val="1E73B3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123949" y="5257800"/>
            <a:ext cx="21626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1E73B3"/>
                </a:solidFill>
              </a:rPr>
              <a:t>COOKE SCHOLAR</a:t>
            </a:r>
            <a:br>
              <a:rPr lang="en-US" sz="1400" b="1" dirty="0">
                <a:solidFill>
                  <a:srgbClr val="1E73B3"/>
                </a:solidFill>
              </a:rPr>
            </a:br>
            <a:r>
              <a:rPr lang="en-US" sz="1400" b="1" dirty="0">
                <a:solidFill>
                  <a:srgbClr val="1E73B3"/>
                </a:solidFill>
              </a:rPr>
              <a:t>COMMUNITY</a:t>
            </a:r>
            <a:endParaRPr lang="en-US" sz="1400" dirty="0">
              <a:solidFill>
                <a:srgbClr val="1E73B3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435655" y="5105400"/>
            <a:ext cx="241602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1E73B3"/>
                </a:solidFill>
              </a:rPr>
              <a:t>INTERNSHIP </a:t>
            </a:r>
            <a:br>
              <a:rPr lang="en-US" sz="1400" b="1" dirty="0">
                <a:solidFill>
                  <a:srgbClr val="1E73B3"/>
                </a:solidFill>
              </a:rPr>
            </a:br>
            <a:r>
              <a:rPr lang="en-US" sz="1400" b="1" dirty="0">
                <a:solidFill>
                  <a:srgbClr val="1E73B3"/>
                </a:solidFill>
              </a:rPr>
              <a:t>&amp; TRAVEL OPPORTUNITIES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874057" y="5272126"/>
            <a:ext cx="24160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1E73B3"/>
                </a:solidFill>
              </a:rPr>
              <a:t>GRADUATE </a:t>
            </a:r>
            <a:br>
              <a:rPr lang="en-US" sz="1400" b="1" dirty="0">
                <a:solidFill>
                  <a:srgbClr val="1E73B3"/>
                </a:solidFill>
              </a:rPr>
            </a:br>
            <a:r>
              <a:rPr lang="en-US" sz="1400" b="1" dirty="0">
                <a:solidFill>
                  <a:srgbClr val="1E73B3"/>
                </a:solidFill>
              </a:rPr>
              <a:t>DEBT-FREE</a:t>
            </a:r>
            <a:endParaRPr lang="en-US" sz="1400" dirty="0">
              <a:solidFill>
                <a:srgbClr val="1E73B3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4207972" y="1821927"/>
            <a:ext cx="2423994" cy="2423994"/>
          </a:xfrm>
          <a:prstGeom prst="ellipse">
            <a:avLst/>
          </a:prstGeom>
          <a:noFill/>
          <a:ln w="76200" cmpd="sng">
            <a:solidFill>
              <a:schemeClr val="bg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5410200" y="3741003"/>
            <a:ext cx="2423994" cy="2423994"/>
          </a:xfrm>
          <a:prstGeom prst="ellipse">
            <a:avLst/>
          </a:prstGeom>
          <a:noFill/>
          <a:ln w="76200" cmpd="sng">
            <a:solidFill>
              <a:schemeClr val="bg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1767006" y="1821927"/>
            <a:ext cx="2423994" cy="2423994"/>
          </a:xfrm>
          <a:prstGeom prst="ellipse">
            <a:avLst/>
          </a:prstGeom>
          <a:noFill/>
          <a:ln w="76200" cmpd="sng">
            <a:solidFill>
              <a:schemeClr val="bg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6629400" y="1821927"/>
            <a:ext cx="2423994" cy="2423994"/>
          </a:xfrm>
          <a:prstGeom prst="ellipse">
            <a:avLst/>
          </a:prstGeom>
          <a:noFill/>
          <a:ln w="76200" cmpd="sng">
            <a:solidFill>
              <a:srgbClr val="B5B5A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7848600" y="3741003"/>
            <a:ext cx="2423994" cy="2423994"/>
          </a:xfrm>
          <a:prstGeom prst="ellipse">
            <a:avLst/>
          </a:prstGeom>
          <a:noFill/>
          <a:ln w="76200" cmpd="sng">
            <a:solidFill>
              <a:schemeClr val="bg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30041" y="4191000"/>
            <a:ext cx="1599042" cy="84292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2980" y="4352865"/>
            <a:ext cx="1327770" cy="84903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0819" y="4460385"/>
            <a:ext cx="1655232" cy="748154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59038" y="2819400"/>
            <a:ext cx="1348494" cy="971846"/>
          </a:xfrm>
          <a:prstGeom prst="rect">
            <a:avLst/>
          </a:prstGeom>
        </p:spPr>
      </p:pic>
      <p:sp>
        <p:nvSpPr>
          <p:cNvPr id="26" name="Oval 25"/>
          <p:cNvSpPr/>
          <p:nvPr/>
        </p:nvSpPr>
        <p:spPr>
          <a:xfrm>
            <a:off x="2971800" y="3741003"/>
            <a:ext cx="2423994" cy="2423994"/>
          </a:xfrm>
          <a:prstGeom prst="ellipse">
            <a:avLst/>
          </a:prstGeom>
          <a:noFill/>
          <a:ln w="76200" cmpd="sng">
            <a:solidFill>
              <a:schemeClr val="bg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28612" y="2736449"/>
            <a:ext cx="1546558" cy="89439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899978" y="2143780"/>
            <a:ext cx="21626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1E73B3"/>
                </a:solidFill>
              </a:rPr>
              <a:t>PURSUE ANY </a:t>
            </a:r>
            <a:br>
              <a:rPr lang="en-US" sz="1400" b="1" dirty="0">
                <a:solidFill>
                  <a:srgbClr val="1E73B3"/>
                </a:solidFill>
              </a:rPr>
            </a:br>
            <a:r>
              <a:rPr lang="en-US" sz="1400" b="1" dirty="0">
                <a:solidFill>
                  <a:srgbClr val="1E73B3"/>
                </a:solidFill>
              </a:rPr>
              <a:t>AREA OF STUDY</a:t>
            </a:r>
            <a:endParaRPr lang="en-US" sz="1400" dirty="0">
              <a:solidFill>
                <a:srgbClr val="1E73B3"/>
              </a:solidFill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9608" y="2644150"/>
            <a:ext cx="1308682" cy="1073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604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5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/>
      <p:bldP spid="13" grpId="0"/>
      <p:bldP spid="14" grpId="0"/>
      <p:bldP spid="15" grpId="0"/>
      <p:bldP spid="16" grpId="0" animBg="1"/>
      <p:bldP spid="17" grpId="0" animBg="1"/>
      <p:bldP spid="18" grpId="0" animBg="1"/>
      <p:bldP spid="19" grpId="0" animBg="1"/>
      <p:bldP spid="20" grpId="0" animBg="1"/>
      <p:bldP spid="26" grpId="0" animBg="1"/>
      <p:bldP spid="12" grpId="0"/>
    </p:bldLst>
  </p:timing>
</p:sld>
</file>

<file path=ppt/theme/theme1.xml><?xml version="1.0" encoding="utf-8"?>
<a:theme xmlns:a="http://schemas.openxmlformats.org/drawingml/2006/main" name="Master Slide - White Bkgnd">
  <a:themeElements>
    <a:clrScheme name="Aspen FSP EPIC Housing">
      <a:dk1>
        <a:srgbClr val="00497B"/>
      </a:dk1>
      <a:lt1>
        <a:srgbClr val="CCECFC"/>
      </a:lt1>
      <a:dk2>
        <a:srgbClr val="1E73B3"/>
      </a:dk2>
      <a:lt2>
        <a:srgbClr val="EDEDEB"/>
      </a:lt2>
      <a:accent1>
        <a:srgbClr val="2F3967"/>
      </a:accent1>
      <a:accent2>
        <a:srgbClr val="D63F41"/>
      </a:accent2>
      <a:accent3>
        <a:srgbClr val="EBB944"/>
      </a:accent3>
      <a:accent4>
        <a:srgbClr val="2B3580"/>
      </a:accent4>
      <a:accent5>
        <a:srgbClr val="23814E"/>
      </a:accent5>
      <a:accent6>
        <a:srgbClr val="2962A9"/>
      </a:accent6>
      <a:hlink>
        <a:srgbClr val="1E88CF"/>
      </a:hlink>
      <a:folHlink>
        <a:srgbClr val="3D57C2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OVA Template L" id="{6D572FB0-E95A-4E41-BE14-4DA6450EE38D}" vid="{88DABF5F-0424-BA47-884A-93AE5FBDD8EE}"/>
    </a:ext>
  </a:extLst>
</a:theme>
</file>

<file path=ppt/theme/theme2.xml><?xml version="1.0" encoding="utf-8"?>
<a:theme xmlns:a="http://schemas.openxmlformats.org/drawingml/2006/main" name="Tan Bkgnd Content">
  <a:themeElements>
    <a:clrScheme name="Aspen FSP EPIC Housing">
      <a:dk1>
        <a:srgbClr val="00497B"/>
      </a:dk1>
      <a:lt1>
        <a:srgbClr val="CCECFC"/>
      </a:lt1>
      <a:dk2>
        <a:srgbClr val="1E73B3"/>
      </a:dk2>
      <a:lt2>
        <a:srgbClr val="EDEDEB"/>
      </a:lt2>
      <a:accent1>
        <a:srgbClr val="2F3967"/>
      </a:accent1>
      <a:accent2>
        <a:srgbClr val="D63F41"/>
      </a:accent2>
      <a:accent3>
        <a:srgbClr val="EBB944"/>
      </a:accent3>
      <a:accent4>
        <a:srgbClr val="2B3580"/>
      </a:accent4>
      <a:accent5>
        <a:srgbClr val="23814E"/>
      </a:accent5>
      <a:accent6>
        <a:srgbClr val="2962A9"/>
      </a:accent6>
      <a:hlink>
        <a:srgbClr val="1E88CF"/>
      </a:hlink>
      <a:folHlink>
        <a:srgbClr val="3D57C2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OVA Template L" id="{6D572FB0-E95A-4E41-BE14-4DA6450EE38D}" vid="{88DABF5F-0424-BA47-884A-93AE5FBDD8EE}"/>
    </a:ext>
  </a:extLst>
</a:theme>
</file>

<file path=ppt/theme/theme3.xml><?xml version="1.0" encoding="utf-8"?>
<a:theme xmlns:a="http://schemas.openxmlformats.org/drawingml/2006/main" name="Lt Blue Bkgnd Content">
  <a:themeElements>
    <a:clrScheme name="Aspen FSP EPIC Housing">
      <a:dk1>
        <a:srgbClr val="00497B"/>
      </a:dk1>
      <a:lt1>
        <a:srgbClr val="CCECFC"/>
      </a:lt1>
      <a:dk2>
        <a:srgbClr val="1E73B3"/>
      </a:dk2>
      <a:lt2>
        <a:srgbClr val="EDEDEB"/>
      </a:lt2>
      <a:accent1>
        <a:srgbClr val="2F3967"/>
      </a:accent1>
      <a:accent2>
        <a:srgbClr val="D63F41"/>
      </a:accent2>
      <a:accent3>
        <a:srgbClr val="EBB944"/>
      </a:accent3>
      <a:accent4>
        <a:srgbClr val="2B3580"/>
      </a:accent4>
      <a:accent5>
        <a:srgbClr val="23814E"/>
      </a:accent5>
      <a:accent6>
        <a:srgbClr val="2962A9"/>
      </a:accent6>
      <a:hlink>
        <a:srgbClr val="1E88CF"/>
      </a:hlink>
      <a:folHlink>
        <a:srgbClr val="3D57C2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OVA Template L" id="{6D572FB0-E95A-4E41-BE14-4DA6450EE38D}" vid="{88DABF5F-0424-BA47-884A-93AE5FBDD8EE}"/>
    </a:ext>
  </a:extLst>
</a:theme>
</file>

<file path=ppt/theme/theme4.xml><?xml version="1.0" encoding="utf-8"?>
<a:theme xmlns:a="http://schemas.openxmlformats.org/drawingml/2006/main" name="Blue Bkgnd Content">
  <a:themeElements>
    <a:clrScheme name="Aspen FSP EPIC Housing">
      <a:dk1>
        <a:srgbClr val="00497B"/>
      </a:dk1>
      <a:lt1>
        <a:srgbClr val="CCECFC"/>
      </a:lt1>
      <a:dk2>
        <a:srgbClr val="1E73B3"/>
      </a:dk2>
      <a:lt2>
        <a:srgbClr val="EDEDEB"/>
      </a:lt2>
      <a:accent1>
        <a:srgbClr val="2F3967"/>
      </a:accent1>
      <a:accent2>
        <a:srgbClr val="D63F41"/>
      </a:accent2>
      <a:accent3>
        <a:srgbClr val="EBB944"/>
      </a:accent3>
      <a:accent4>
        <a:srgbClr val="2B3580"/>
      </a:accent4>
      <a:accent5>
        <a:srgbClr val="23814E"/>
      </a:accent5>
      <a:accent6>
        <a:srgbClr val="2962A9"/>
      </a:accent6>
      <a:hlink>
        <a:srgbClr val="1E88CF"/>
      </a:hlink>
      <a:folHlink>
        <a:srgbClr val="3D57C2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OVA Template L" id="{6D572FB0-E95A-4E41-BE14-4DA6450EE38D}" vid="{88DABF5F-0424-BA47-884A-93AE5FBDD8EE}"/>
    </a:ext>
  </a:extLst>
</a:theme>
</file>

<file path=ppt/theme/theme5.xml><?xml version="1.0" encoding="utf-8"?>
<a:theme xmlns:a="http://schemas.openxmlformats.org/drawingml/2006/main" name="Color Bkgnds">
  <a:themeElements>
    <a:clrScheme name="Aspen FSP EPIC Housing">
      <a:dk1>
        <a:srgbClr val="00497B"/>
      </a:dk1>
      <a:lt1>
        <a:srgbClr val="CCECFC"/>
      </a:lt1>
      <a:dk2>
        <a:srgbClr val="1E73B3"/>
      </a:dk2>
      <a:lt2>
        <a:srgbClr val="EDEDEB"/>
      </a:lt2>
      <a:accent1>
        <a:srgbClr val="2F3967"/>
      </a:accent1>
      <a:accent2>
        <a:srgbClr val="D63F41"/>
      </a:accent2>
      <a:accent3>
        <a:srgbClr val="EBB944"/>
      </a:accent3>
      <a:accent4>
        <a:srgbClr val="2B3580"/>
      </a:accent4>
      <a:accent5>
        <a:srgbClr val="23814E"/>
      </a:accent5>
      <a:accent6>
        <a:srgbClr val="2962A9"/>
      </a:accent6>
      <a:hlink>
        <a:srgbClr val="1E88CF"/>
      </a:hlink>
      <a:folHlink>
        <a:srgbClr val="3D57C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OVA Template L" id="{6D572FB0-E95A-4E41-BE14-4DA6450EE38D}" vid="{ADF3FC2D-4EC3-8D43-9E95-4FBDC2B3B5D7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20200120 Aspen FSP EPIC Housing GILL.potx</Template>
  <TotalTime>41956</TotalTime>
  <Words>308</Words>
  <Application>Microsoft Office PowerPoint</Application>
  <PresentationFormat>Widescreen</PresentationFormat>
  <Paragraphs>54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12</vt:i4>
      </vt:variant>
    </vt:vector>
  </HeadingPairs>
  <TitlesOfParts>
    <vt:vector size="24" baseType="lpstr">
      <vt:lpstr>Gill Sans MT</vt:lpstr>
      <vt:lpstr>Courier New</vt:lpstr>
      <vt:lpstr>Arial</vt:lpstr>
      <vt:lpstr>Georgia</vt:lpstr>
      <vt:lpstr>Arial MT Md</vt:lpstr>
      <vt:lpstr>System Font Regular</vt:lpstr>
      <vt:lpstr>Helvetica</vt:lpstr>
      <vt:lpstr>Master Slide - White Bkgnd</vt:lpstr>
      <vt:lpstr>Tan Bkgnd Content</vt:lpstr>
      <vt:lpstr>Lt Blue Bkgnd Content</vt:lpstr>
      <vt:lpstr>Blue Bkgnd Content</vt:lpstr>
      <vt:lpstr>Color Bkgnds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>VOICE Design Collective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Aspen FSP EPIC Housing Template</dc:title>
  <dc:subject/>
  <dc:creator>John Vance (703) 408-0623</dc:creator>
  <cp:keywords/>
  <dc:description/>
  <cp:lastModifiedBy>Joan Dutchess</cp:lastModifiedBy>
  <cp:revision>347</cp:revision>
  <dcterms:created xsi:type="dcterms:W3CDTF">2019-03-12T21:11:42Z</dcterms:created>
  <dcterms:modified xsi:type="dcterms:W3CDTF">2026-07-14T20:25:24Z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2df243d-e812-4ddc-9c15-65a9e4eed70f_Enabled">
    <vt:lpwstr>true</vt:lpwstr>
  </property>
  <property fmtid="{D5CDD505-2E9C-101B-9397-08002B2CF9AE}" pid="3" name="MSIP_Label_02df243d-e812-4ddc-9c15-65a9e4eed70f_SetDate">
    <vt:lpwstr>2026-07-01T18:13:25Z</vt:lpwstr>
  </property>
  <property fmtid="{D5CDD505-2E9C-101B-9397-08002B2CF9AE}" pid="4" name="MSIP_Label_02df243d-e812-4ddc-9c15-65a9e4eed70f_Method">
    <vt:lpwstr>Standard</vt:lpwstr>
  </property>
  <property fmtid="{D5CDD505-2E9C-101B-9397-08002B2CF9AE}" pid="5" name="MSIP_Label_02df243d-e812-4ddc-9c15-65a9e4eed70f_Name">
    <vt:lpwstr>02df243d-e812-4ddc-9c15-65a9e4eed70f</vt:lpwstr>
  </property>
  <property fmtid="{D5CDD505-2E9C-101B-9397-08002B2CF9AE}" pid="6" name="MSIP_Label_02df243d-e812-4ddc-9c15-65a9e4eed70f_SiteId">
    <vt:lpwstr>fdfea4ac-3118-4605-ac85-e203a4840834</vt:lpwstr>
  </property>
  <property fmtid="{D5CDD505-2E9C-101B-9397-08002B2CF9AE}" pid="7" name="MSIP_Label_02df243d-e812-4ddc-9c15-65a9e4eed70f_ActionId">
    <vt:lpwstr>b7249f1e-ff00-4b73-93af-91d3fc933de7</vt:lpwstr>
  </property>
  <property fmtid="{D5CDD505-2E9C-101B-9397-08002B2CF9AE}" pid="8" name="MSIP_Label_02df243d-e812-4ddc-9c15-65a9e4eed70f_ContentBits">
    <vt:lpwstr>0</vt:lpwstr>
  </property>
  <property fmtid="{D5CDD505-2E9C-101B-9397-08002B2CF9AE}" pid="9" name="MSIP_Label_02df243d-e812-4ddc-9c15-65a9e4eed70f_Tag">
    <vt:lpwstr>10, 3, 0, 1</vt:lpwstr>
  </property>
</Properties>
</file>