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80" r:id="rId1"/>
    <p:sldMasterId id="2147484155" r:id="rId2"/>
    <p:sldMasterId id="2147484150" r:id="rId3"/>
    <p:sldMasterId id="2147484132" r:id="rId4"/>
    <p:sldMasterId id="2147484114" r:id="rId5"/>
  </p:sldMasterIdLst>
  <p:notesMasterIdLst>
    <p:notesMasterId r:id="rId19"/>
  </p:notesMasterIdLst>
  <p:handoutMasterIdLst>
    <p:handoutMasterId r:id="rId20"/>
  </p:handoutMasterIdLst>
  <p:sldIdLst>
    <p:sldId id="512" r:id="rId6"/>
    <p:sldId id="583" r:id="rId7"/>
    <p:sldId id="584" r:id="rId8"/>
    <p:sldId id="585" r:id="rId9"/>
    <p:sldId id="586" r:id="rId10"/>
    <p:sldId id="588" r:id="rId11"/>
    <p:sldId id="589" r:id="rId12"/>
    <p:sldId id="587" r:id="rId13"/>
    <p:sldId id="590" r:id="rId14"/>
    <p:sldId id="591" r:id="rId15"/>
    <p:sldId id="592" r:id="rId16"/>
    <p:sldId id="593" r:id="rId17"/>
    <p:sldId id="582" r:id="rId18"/>
  </p:sldIdLst>
  <p:sldSz cx="12192000" cy="6858000"/>
  <p:notesSz cx="6858000" cy="9144000"/>
  <p:embeddedFontLst>
    <p:embeddedFont>
      <p:font typeface="Gill Sans MT" panose="020B0502020104020203" pitchFamily="34" charset="0"/>
      <p:regular r:id="rId21"/>
      <p:bold r:id="rId22"/>
      <p:italic r:id="rId23"/>
      <p:boldItalic r:id="rId24"/>
    </p:embeddedFont>
    <p:embeddedFont>
      <p:font typeface="Helvetica" panose="020B0604020202020204" pitchFamily="34" charset="0"/>
      <p:regular r:id="rId25"/>
      <p:bold r:id="rId26"/>
      <p:italic r:id="rId27"/>
      <p:boldItalic r:id="rId28"/>
    </p:embeddedFont>
    <p:embeddedFont>
      <p:font typeface="Muli" panose="020B0604020202020204" charset="0"/>
      <p:regular r:id="rId29"/>
      <p:bold r:id="rId30"/>
      <p:italic r:id="rId31"/>
      <p:boldItalic r:id="rId32"/>
    </p:embeddedFont>
    <p:embeddedFont>
      <p:font typeface="Muli ExtraBold" panose="020B0604020202020204" charset="0"/>
      <p:bold r:id="rId33"/>
      <p:boldItalic r:id="rId34"/>
    </p:embeddedFont>
  </p:embeddedFontLst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ont" id="{01319F16-3CEB-44B1-837A-5DFE664B1540}">
          <p14:sldIdLst>
            <p14:sldId id="512"/>
            <p14:sldId id="583"/>
            <p14:sldId id="584"/>
            <p14:sldId id="585"/>
            <p14:sldId id="586"/>
            <p14:sldId id="588"/>
            <p14:sldId id="589"/>
            <p14:sldId id="587"/>
            <p14:sldId id="590"/>
            <p14:sldId id="591"/>
            <p14:sldId id="592"/>
            <p14:sldId id="593"/>
            <p14:sldId id="58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570" userDrawn="1">
          <p15:clr>
            <a:srgbClr val="A4A3A4"/>
          </p15:clr>
        </p15:guide>
        <p15:guide id="2" pos="3984" userDrawn="1">
          <p15:clr>
            <a:srgbClr val="A4A3A4"/>
          </p15:clr>
        </p15:guide>
        <p15:guide id="3" orient="horz" pos="1094" userDrawn="1">
          <p15:clr>
            <a:srgbClr val="A4A3A4"/>
          </p15:clr>
        </p15:guide>
        <p15:guide id="4" pos="3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DCFF"/>
    <a:srgbClr val="7C7C70"/>
    <a:srgbClr val="FFFFFF"/>
    <a:srgbClr val="BB2828"/>
    <a:srgbClr val="D4D7D8"/>
    <a:srgbClr val="D8DBDF"/>
    <a:srgbClr val="7D949E"/>
    <a:srgbClr val="71727C"/>
    <a:srgbClr val="141313"/>
    <a:srgbClr val="FF6A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E06FD3-618C-4B89-BABF-F9CF3EF3E3CD}" v="19" dt="2026-07-15T21:13:21.7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56" autoAdjust="0"/>
    <p:restoredTop sz="95170" autoAdjust="0"/>
  </p:normalViewPr>
  <p:slideViewPr>
    <p:cSldViewPr snapToObjects="1">
      <p:cViewPr varScale="1">
        <p:scale>
          <a:sx n="105" d="100"/>
          <a:sy n="105" d="100"/>
        </p:scale>
        <p:origin x="1140" y="108"/>
      </p:cViewPr>
      <p:guideLst>
        <p:guide orient="horz" pos="1570"/>
        <p:guide pos="3984"/>
        <p:guide orient="horz" pos="1094"/>
        <p:guide pos="33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-35886"/>
    </p:cViewPr>
  </p:sorterViewPr>
  <p:notesViewPr>
    <p:cSldViewPr snapToObjects="1">
      <p:cViewPr varScale="1">
        <p:scale>
          <a:sx n="73" d="100"/>
          <a:sy n="73" d="100"/>
        </p:scale>
        <p:origin x="-3792" y="-11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6.fntdata"/><Relationship Id="rId39" Type="http://schemas.microsoft.com/office/2016/11/relationships/changesInfo" Target="changesInfos/changesInfo1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1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n Freidson" userId="DC02gdTgp86GTQb+bfJVA//htLNOUXM9A057X6GfqXE=" providerId="None" clId="Web-{8CE06FD3-618C-4B89-BABF-F9CF3EF3E3CD}"/>
    <pc:docChg chg="modSld">
      <pc:chgData name="Joan Freidson" userId="DC02gdTgp86GTQb+bfJVA//htLNOUXM9A057X6GfqXE=" providerId="None" clId="Web-{8CE06FD3-618C-4B89-BABF-F9CF3EF3E3CD}" dt="2026-07-15T21:13:19.452" v="15" actId="20577"/>
      <pc:docMkLst>
        <pc:docMk/>
      </pc:docMkLst>
      <pc:sldChg chg="addSp delSp modSp">
        <pc:chgData name="Joan Freidson" userId="DC02gdTgp86GTQb+bfJVA//htLNOUXM9A057X6GfqXE=" providerId="None" clId="Web-{8CE06FD3-618C-4B89-BABF-F9CF3EF3E3CD}" dt="2026-07-15T21:11:39.823" v="4" actId="1076"/>
        <pc:sldMkLst>
          <pc:docMk/>
          <pc:sldMk cId="492968435" sldId="586"/>
        </pc:sldMkLst>
        <pc:picChg chg="add mod">
          <ac:chgData name="Joan Freidson" userId="DC02gdTgp86GTQb+bfJVA//htLNOUXM9A057X6GfqXE=" providerId="None" clId="Web-{8CE06FD3-618C-4B89-BABF-F9CF3EF3E3CD}" dt="2026-07-15T21:11:39.823" v="4" actId="1076"/>
          <ac:picMkLst>
            <pc:docMk/>
            <pc:sldMk cId="492968435" sldId="586"/>
            <ac:picMk id="3" creationId="{8938A8B6-C502-74D8-FDAD-33611F488C8E}"/>
          </ac:picMkLst>
        </pc:picChg>
        <pc:picChg chg="del">
          <ac:chgData name="Joan Freidson" userId="DC02gdTgp86GTQb+bfJVA//htLNOUXM9A057X6GfqXE=" providerId="None" clId="Web-{8CE06FD3-618C-4B89-BABF-F9CF3EF3E3CD}" dt="2026-07-15T21:11:32.854" v="1"/>
          <ac:picMkLst>
            <pc:docMk/>
            <pc:sldMk cId="492968435" sldId="586"/>
            <ac:picMk id="4" creationId="{F4A894ED-CC97-5278-38CB-ECC109A38CC2}"/>
          </ac:picMkLst>
        </pc:picChg>
      </pc:sldChg>
      <pc:sldChg chg="addSp delSp modSp">
        <pc:chgData name="Joan Freidson" userId="DC02gdTgp86GTQb+bfJVA//htLNOUXM9A057X6GfqXE=" providerId="None" clId="Web-{8CE06FD3-618C-4B89-BABF-F9CF3EF3E3CD}" dt="2026-07-15T21:13:03.467" v="14" actId="1076"/>
        <pc:sldMkLst>
          <pc:docMk/>
          <pc:sldMk cId="1008935185" sldId="588"/>
        </pc:sldMkLst>
        <pc:spChg chg="add del mod">
          <ac:chgData name="Joan Freidson" userId="DC02gdTgp86GTQb+bfJVA//htLNOUXM9A057X6GfqXE=" providerId="None" clId="Web-{8CE06FD3-618C-4B89-BABF-F9CF3EF3E3CD}" dt="2026-07-15T21:12:50.529" v="10"/>
          <ac:spMkLst>
            <pc:docMk/>
            <pc:sldMk cId="1008935185" sldId="588"/>
            <ac:spMk id="7" creationId="{EA3C98D3-EF12-4EBD-DE34-7B3D7FC7413D}"/>
          </ac:spMkLst>
        </pc:spChg>
        <pc:spChg chg="add del mod">
          <ac:chgData name="Joan Freidson" userId="DC02gdTgp86GTQb+bfJVA//htLNOUXM9A057X6GfqXE=" providerId="None" clId="Web-{8CE06FD3-618C-4B89-BABF-F9CF3EF3E3CD}" dt="2026-07-15T21:13:00.670" v="13"/>
          <ac:spMkLst>
            <pc:docMk/>
            <pc:sldMk cId="1008935185" sldId="588"/>
            <ac:spMk id="9" creationId="{2F571983-BC6E-769B-0442-7D61B00C0626}"/>
          </ac:spMkLst>
        </pc:spChg>
        <pc:picChg chg="add mod">
          <ac:chgData name="Joan Freidson" userId="DC02gdTgp86GTQb+bfJVA//htLNOUXM9A057X6GfqXE=" providerId="None" clId="Web-{8CE06FD3-618C-4B89-BABF-F9CF3EF3E3CD}" dt="2026-07-15T21:13:03.467" v="14" actId="1076"/>
          <ac:picMkLst>
            <pc:docMk/>
            <pc:sldMk cId="1008935185" sldId="588"/>
            <ac:picMk id="3" creationId="{D04ED9FA-BC0C-4FC4-42AD-97F35FD8E5AB}"/>
          </ac:picMkLst>
        </pc:picChg>
        <pc:picChg chg="add del">
          <ac:chgData name="Joan Freidson" userId="DC02gdTgp86GTQb+bfJVA//htLNOUXM9A057X6GfqXE=" providerId="None" clId="Web-{8CE06FD3-618C-4B89-BABF-F9CF3EF3E3CD}" dt="2026-07-15T21:12:54.185" v="11"/>
          <ac:picMkLst>
            <pc:docMk/>
            <pc:sldMk cId="1008935185" sldId="588"/>
            <ac:picMk id="6" creationId="{236E16D1-2D64-D639-7FD9-B8BABD3F45E1}"/>
          </ac:picMkLst>
        </pc:picChg>
      </pc:sldChg>
      <pc:sldChg chg="modSp">
        <pc:chgData name="Joan Freidson" userId="DC02gdTgp86GTQb+bfJVA//htLNOUXM9A057X6GfqXE=" providerId="None" clId="Web-{8CE06FD3-618C-4B89-BABF-F9CF3EF3E3CD}" dt="2026-07-15T21:13:19.452" v="15" actId="20577"/>
        <pc:sldMkLst>
          <pc:docMk/>
          <pc:sldMk cId="2657408194" sldId="591"/>
        </pc:sldMkLst>
        <pc:spChg chg="mod">
          <ac:chgData name="Joan Freidson" userId="DC02gdTgp86GTQb+bfJVA//htLNOUXM9A057X6GfqXE=" providerId="None" clId="Web-{8CE06FD3-618C-4B89-BABF-F9CF3EF3E3CD}" dt="2026-07-15T21:13:19.452" v="15" actId="20577"/>
          <ac:spMkLst>
            <pc:docMk/>
            <pc:sldMk cId="2657408194" sldId="591"/>
            <ac:spMk id="3" creationId="{7B2FDC92-E831-0D41-8780-DA71A2DA358D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Gill Sans MT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32C214-A587-884C-82FB-9710B2EC6B56}" type="datetimeFigureOut">
              <a:rPr lang="en-US" smtClean="0">
                <a:latin typeface="Gill Sans MT"/>
              </a:rPr>
              <a:t>7/15/2026</a:t>
            </a:fld>
            <a:endParaRPr lang="en-US" dirty="0">
              <a:latin typeface="Gill Sans M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Gill Sans M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900E1B-4F77-9545-A900-83A343486EFA}" type="slidenum">
              <a:rPr lang="en-US" smtClean="0">
                <a:latin typeface="Gill Sans MT"/>
              </a:rPr>
              <a:t>‹#›</a:t>
            </a:fld>
            <a:endParaRPr lang="en-US" dirty="0"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29984902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Gill Sans MT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Gill Sans MT"/>
              </a:defRPr>
            </a:lvl1pPr>
          </a:lstStyle>
          <a:p>
            <a:fld id="{03A1D146-B4E0-1741-B9EE-9789392EFCC4}" type="datetimeFigureOut">
              <a:rPr lang="en-US" smtClean="0"/>
              <a:pPr/>
              <a:t>7/15/2026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Gill Sans MT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Gill Sans MT"/>
              </a:defRPr>
            </a:lvl1pPr>
          </a:lstStyle>
          <a:p>
            <a:fld id="{97863621-2E60-B848-8968-B0341E26A31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024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585" rtl="0" eaLnBrk="1" latinLnBrk="0" hangingPunct="1">
      <a:defRPr sz="1600" b="0" i="0" kern="1200">
        <a:solidFill>
          <a:schemeClr val="tx1"/>
        </a:solidFill>
        <a:latin typeface="Gill Sans MT"/>
        <a:ea typeface="+mn-ea"/>
        <a:cs typeface="+mn-cs"/>
      </a:defRPr>
    </a:lvl1pPr>
    <a:lvl2pPr marL="609585" algn="l" defTabSz="609585" rtl="0" eaLnBrk="1" latinLnBrk="0" hangingPunct="1">
      <a:defRPr sz="1600" b="0" i="0" kern="1200">
        <a:solidFill>
          <a:schemeClr val="tx1"/>
        </a:solidFill>
        <a:latin typeface="Gill Sans MT"/>
        <a:ea typeface="+mn-ea"/>
        <a:cs typeface="+mn-cs"/>
      </a:defRPr>
    </a:lvl2pPr>
    <a:lvl3pPr marL="1219170" algn="l" defTabSz="609585" rtl="0" eaLnBrk="1" latinLnBrk="0" hangingPunct="1">
      <a:defRPr sz="1600" b="0" i="0" kern="1200">
        <a:solidFill>
          <a:schemeClr val="tx1"/>
        </a:solidFill>
        <a:latin typeface="Gill Sans MT"/>
        <a:ea typeface="+mn-ea"/>
        <a:cs typeface="+mn-cs"/>
      </a:defRPr>
    </a:lvl3pPr>
    <a:lvl4pPr marL="1828754" algn="l" defTabSz="609585" rtl="0" eaLnBrk="1" latinLnBrk="0" hangingPunct="1">
      <a:defRPr sz="1600" b="0" i="0" kern="1200">
        <a:solidFill>
          <a:schemeClr val="tx1"/>
        </a:solidFill>
        <a:latin typeface="Gill Sans MT"/>
        <a:ea typeface="+mn-ea"/>
        <a:cs typeface="+mn-cs"/>
      </a:defRPr>
    </a:lvl4pPr>
    <a:lvl5pPr marL="2438339" algn="l" defTabSz="609585" rtl="0" eaLnBrk="1" latinLnBrk="0" hangingPunct="1">
      <a:defRPr sz="1600" b="0" i="0" kern="1200">
        <a:solidFill>
          <a:schemeClr val="tx1"/>
        </a:solidFill>
        <a:latin typeface="Gill Sans MT"/>
        <a:ea typeface="+mn-ea"/>
        <a:cs typeface="+mn-cs"/>
      </a:defRPr>
    </a:lvl5pPr>
    <a:lvl6pPr marL="304792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kgnd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1525588" y="1752600"/>
            <a:ext cx="97536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320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kgnd 1 Colum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1525588" y="1905000"/>
            <a:ext cx="9753600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1528762" y="1219200"/>
            <a:ext cx="9748838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2000" b="0" i="0" baseline="0">
                <a:solidFill>
                  <a:srgbClr val="1E89CF"/>
                </a:solidFill>
                <a:latin typeface="Helvetica"/>
                <a:ea typeface="Gill Sans MT"/>
                <a:cs typeface="Helvetica"/>
              </a:defRPr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281288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kgnd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1525588" y="1752600"/>
            <a:ext cx="4722812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5"/>
          <p:cNvSpPr>
            <a:spLocks noGrp="1"/>
          </p:cNvSpPr>
          <p:nvPr>
            <p:ph sz="quarter" idx="11"/>
          </p:nvPr>
        </p:nvSpPr>
        <p:spPr>
          <a:xfrm>
            <a:off x="6555866" y="1752600"/>
            <a:ext cx="4722812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385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kgnd 2 Colum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1525588" y="1905000"/>
            <a:ext cx="4722812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1528762" y="1219200"/>
            <a:ext cx="9748838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2000" b="0" i="0" baseline="0">
                <a:solidFill>
                  <a:srgbClr val="1E89CF"/>
                </a:solidFill>
                <a:latin typeface="Helvetica"/>
                <a:ea typeface="Gill Sans MT"/>
                <a:cs typeface="Helvetica"/>
              </a:defRPr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5" name="Content Placeholder 5"/>
          <p:cNvSpPr>
            <a:spLocks noGrp="1"/>
          </p:cNvSpPr>
          <p:nvPr>
            <p:ph sz="quarter" idx="12"/>
          </p:nvPr>
        </p:nvSpPr>
        <p:spPr>
          <a:xfrm>
            <a:off x="6554788" y="1905000"/>
            <a:ext cx="4722812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626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1525588" y="1752600"/>
            <a:ext cx="97536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73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n Bkgnd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1525588" y="1752600"/>
            <a:ext cx="9753600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90171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n Bkgnd 1 Colum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1525588" y="1905000"/>
            <a:ext cx="9753600" cy="4191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1528762" y="1219200"/>
            <a:ext cx="9748838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2000" b="0" i="0" baseline="0">
                <a:solidFill>
                  <a:srgbClr val="1E89CF"/>
                </a:solidFill>
                <a:latin typeface="Helvetica"/>
                <a:ea typeface="Gill Sans MT"/>
                <a:cs typeface="Helvetica"/>
              </a:defRPr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297073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n Bkgnd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1525588" y="1752600"/>
            <a:ext cx="4722812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5"/>
          <p:cNvSpPr>
            <a:spLocks noGrp="1"/>
          </p:cNvSpPr>
          <p:nvPr>
            <p:ph sz="quarter" idx="11"/>
          </p:nvPr>
        </p:nvSpPr>
        <p:spPr>
          <a:xfrm>
            <a:off x="6555866" y="1752600"/>
            <a:ext cx="4722812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46989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n Bkgnd 2 Colum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1525588" y="1905000"/>
            <a:ext cx="4722812" cy="4191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1528762" y="1219200"/>
            <a:ext cx="9748838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2000" b="0" i="0" baseline="0">
                <a:solidFill>
                  <a:srgbClr val="1E89CF"/>
                </a:solidFill>
                <a:latin typeface="Helvetica"/>
                <a:ea typeface="Gill Sans MT"/>
                <a:cs typeface="Helvetica"/>
              </a:defRPr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5" name="Content Placeholder 5"/>
          <p:cNvSpPr>
            <a:spLocks noGrp="1"/>
          </p:cNvSpPr>
          <p:nvPr>
            <p:ph sz="quarter" idx="12"/>
          </p:nvPr>
        </p:nvSpPr>
        <p:spPr>
          <a:xfrm>
            <a:off x="6554788" y="1905000"/>
            <a:ext cx="4722812" cy="4191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62320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t Blue Bkgnd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1525588" y="1752600"/>
            <a:ext cx="9753600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04378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t Blue Bkgnd 1 Colum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1525588" y="1905000"/>
            <a:ext cx="9753600" cy="4191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1528762" y="1219200"/>
            <a:ext cx="9748838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2000" b="0" i="0" baseline="0">
                <a:solidFill>
                  <a:srgbClr val="1E89CF"/>
                </a:solidFill>
                <a:latin typeface="Helvetica"/>
                <a:ea typeface="Gill Sans MT"/>
                <a:cs typeface="Helvetica"/>
              </a:defRPr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68062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t Blue Bkgnd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1525588" y="1752600"/>
            <a:ext cx="4722812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5"/>
          <p:cNvSpPr>
            <a:spLocks noGrp="1"/>
          </p:cNvSpPr>
          <p:nvPr>
            <p:ph sz="quarter" idx="11"/>
          </p:nvPr>
        </p:nvSpPr>
        <p:spPr>
          <a:xfrm>
            <a:off x="6555866" y="1752600"/>
            <a:ext cx="4722812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47275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t Blue Bkgnd 2 Colum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1525588" y="1905000"/>
            <a:ext cx="4722812" cy="4191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1528762" y="1219200"/>
            <a:ext cx="9748838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2000" b="0" i="0" baseline="0">
                <a:solidFill>
                  <a:srgbClr val="1E89CF"/>
                </a:solidFill>
                <a:latin typeface="Helvetica"/>
                <a:ea typeface="Gill Sans MT"/>
                <a:cs typeface="Helvetica"/>
              </a:defRPr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5" name="Content Placeholder 5"/>
          <p:cNvSpPr>
            <a:spLocks noGrp="1"/>
          </p:cNvSpPr>
          <p:nvPr>
            <p:ph sz="quarter" idx="12"/>
          </p:nvPr>
        </p:nvSpPr>
        <p:spPr>
          <a:xfrm>
            <a:off x="6554788" y="1905000"/>
            <a:ext cx="4722812" cy="4191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6061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kgnd Content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 i="0">
                <a:latin typeface="Helvetica"/>
                <a:cs typeface="Helvetic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1525588" y="1752600"/>
            <a:ext cx="9753600" cy="4343400"/>
          </a:xfrm>
        </p:spPr>
        <p:txBody>
          <a:bodyPr/>
          <a:lstStyle>
            <a:lvl1pPr>
              <a:defRPr>
                <a:latin typeface="Helvetica"/>
                <a:cs typeface="Helvetica"/>
              </a:defRPr>
            </a:lvl1pPr>
            <a:lvl2pPr>
              <a:defRPr>
                <a:latin typeface="Helvetica"/>
                <a:cs typeface="Helvetica"/>
              </a:defRPr>
            </a:lvl2pPr>
            <a:lvl3pPr>
              <a:defRPr>
                <a:latin typeface="Helvetica"/>
                <a:cs typeface="Helvetica"/>
              </a:defRPr>
            </a:lvl3pPr>
            <a:lvl4pPr>
              <a:defRPr>
                <a:latin typeface="Helvetica"/>
                <a:cs typeface="Helvetica"/>
              </a:defRPr>
            </a:lvl4pPr>
            <a:lvl5pPr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5277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kgnd Content 1 Colum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1525588" y="1905000"/>
            <a:ext cx="9753600" cy="4191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1528762" y="1219200"/>
            <a:ext cx="9748838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2000" b="0" i="0" baseline="0">
                <a:solidFill>
                  <a:schemeClr val="tx1"/>
                </a:solidFill>
                <a:latin typeface="Helvetica"/>
                <a:ea typeface="Gill Sans MT"/>
                <a:cs typeface="Helvetica"/>
              </a:defRPr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741557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kgnd Content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1525588" y="1752600"/>
            <a:ext cx="4722812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5"/>
          <p:cNvSpPr>
            <a:spLocks noGrp="1"/>
          </p:cNvSpPr>
          <p:nvPr>
            <p:ph sz="quarter" idx="11"/>
          </p:nvPr>
        </p:nvSpPr>
        <p:spPr>
          <a:xfrm>
            <a:off x="6555866" y="1752600"/>
            <a:ext cx="4722812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70337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kgnd Content 2 Colum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1525588" y="1905000"/>
            <a:ext cx="4722812" cy="41910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1528762" y="1219200"/>
            <a:ext cx="9748838" cy="40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sz="2000" b="0" i="0" baseline="0">
                <a:solidFill>
                  <a:srgbClr val="FFFFFF"/>
                </a:solidFill>
                <a:latin typeface="Helvetica"/>
                <a:ea typeface="Gill Sans MT"/>
                <a:cs typeface="Helvetica"/>
              </a:defRPr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5" name="Content Placeholder 5"/>
          <p:cNvSpPr>
            <a:spLocks noGrp="1"/>
          </p:cNvSpPr>
          <p:nvPr>
            <p:ph sz="quarter" idx="12"/>
          </p:nvPr>
        </p:nvSpPr>
        <p:spPr>
          <a:xfrm>
            <a:off x="6554788" y="1905000"/>
            <a:ext cx="4722812" cy="4191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4330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k Blue Bknd W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766B15A-9CBF-0142-9109-D811088DE67A}"/>
              </a:ext>
            </a:extLst>
          </p:cNvPr>
          <p:cNvSpPr txBox="1">
            <a:spLocks/>
          </p:cNvSpPr>
          <p:nvPr userDrawn="1"/>
        </p:nvSpPr>
        <p:spPr>
          <a:xfrm>
            <a:off x="1524000" y="6297359"/>
            <a:ext cx="4876800" cy="284693"/>
          </a:xfrm>
          <a:prstGeom prst="rect">
            <a:avLst/>
          </a:prstGeom>
        </p:spPr>
        <p:txBody>
          <a:bodyPr vert="horz" wrap="square" lIns="0" tIns="60960" rIns="121920" bIns="6096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/>
            <a:r>
              <a:rPr lang="en-US" sz="1050" spc="20" dirty="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ea typeface="Gill Sans MT"/>
              </a:rPr>
              <a:t>JACK KENT COOKE FOUNDATION </a:t>
            </a:r>
          </a:p>
        </p:txBody>
      </p:sp>
    </p:spTree>
    <p:extLst>
      <p:ext uri="{BB962C8B-B14F-4D97-AF65-F5344CB8AC3E}">
        <p14:creationId xmlns:p14="http://schemas.microsoft.com/office/powerpoint/2010/main" val="849968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k Blue Bkkgnd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8149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kgnd W Footer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766B15A-9CBF-0142-9109-D811088DE67A}"/>
              </a:ext>
            </a:extLst>
          </p:cNvPr>
          <p:cNvSpPr txBox="1">
            <a:spLocks/>
          </p:cNvSpPr>
          <p:nvPr userDrawn="1"/>
        </p:nvSpPr>
        <p:spPr>
          <a:xfrm>
            <a:off x="1524000" y="6297359"/>
            <a:ext cx="4876800" cy="284693"/>
          </a:xfrm>
          <a:prstGeom prst="rect">
            <a:avLst/>
          </a:prstGeom>
        </p:spPr>
        <p:txBody>
          <a:bodyPr vert="horz" wrap="square" lIns="0" tIns="60960" rIns="121920" bIns="6096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/>
            <a:r>
              <a:rPr lang="en-US" sz="1050" spc="20" dirty="0">
                <a:solidFill>
                  <a:schemeClr val="tx1">
                    <a:lumMod val="75000"/>
                  </a:schemeClr>
                </a:solidFill>
                <a:latin typeface="+mn-lt"/>
                <a:ea typeface="Gill Sans MT"/>
              </a:rPr>
              <a:t>JACK KENT COOKE FOUNDATION 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F1C5CFE-FB00-7F4C-AC49-9F2A40B05513}"/>
              </a:ext>
            </a:extLst>
          </p:cNvPr>
          <p:cNvSpPr txBox="1">
            <a:spLocks/>
          </p:cNvSpPr>
          <p:nvPr userDrawn="1"/>
        </p:nvSpPr>
        <p:spPr>
          <a:xfrm>
            <a:off x="10891081" y="6378171"/>
            <a:ext cx="93084" cy="219181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700" smtClean="0">
                <a:solidFill>
                  <a:srgbClr val="17A1FF"/>
                </a:solidFill>
                <a:latin typeface="Helvetica"/>
                <a:cs typeface="Helvetica"/>
              </a:rPr>
              <a:pPr algn="ctr"/>
              <a:t>‹#›</a:t>
            </a:fld>
            <a:endParaRPr lang="en-US" sz="700" dirty="0">
              <a:solidFill>
                <a:srgbClr val="17A1FF"/>
              </a:solidFill>
              <a:latin typeface="Helvetica"/>
              <a:cs typeface="Helvetica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2E4999D6-65B6-CC4F-B420-00671A4236CE}"/>
              </a:ext>
            </a:extLst>
          </p:cNvPr>
          <p:cNvSpPr/>
          <p:nvPr userDrawn="1"/>
        </p:nvSpPr>
        <p:spPr>
          <a:xfrm rot="13500000">
            <a:off x="11143195" y="6463174"/>
            <a:ext cx="47502" cy="47502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ap="flat" cmpd="sng" algn="ctr">
            <a:solidFill>
              <a:schemeClr val="bg1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solidFill>
                  <a:srgbClr val="17A1FF"/>
                </a:solidFill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2" name="Action Button: Forward or Next 1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6D49F7DC-4491-3B4A-B908-048F42883AC3}"/>
              </a:ext>
            </a:extLst>
          </p:cNvPr>
          <p:cNvSpPr/>
          <p:nvPr userDrawn="1"/>
        </p:nvSpPr>
        <p:spPr>
          <a:xfrm>
            <a:off x="11065521" y="6385673"/>
            <a:ext cx="212079" cy="212079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3" name="Action Button: Back or Previous 12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BAF07724-70F5-E24A-AC90-1E97F538C57C}"/>
              </a:ext>
            </a:extLst>
          </p:cNvPr>
          <p:cNvSpPr/>
          <p:nvPr userDrawn="1"/>
        </p:nvSpPr>
        <p:spPr>
          <a:xfrm>
            <a:off x="10593297" y="6378571"/>
            <a:ext cx="216428" cy="219181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C143AA8-0971-D74B-98B9-DE58CBD26AD8}"/>
              </a:ext>
            </a:extLst>
          </p:cNvPr>
          <p:cNvSpPr txBox="1">
            <a:spLocks/>
          </p:cNvSpPr>
          <p:nvPr userDrawn="1"/>
        </p:nvSpPr>
        <p:spPr>
          <a:xfrm>
            <a:off x="10894823" y="6376010"/>
            <a:ext cx="68622" cy="161579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800" dirty="0">
              <a:solidFill>
                <a:srgbClr val="17A1FF"/>
              </a:solidFill>
              <a:latin typeface="Gill Sans MT"/>
            </a:endParaRPr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519E8086-5330-614A-A69F-C8A478DC8AB3}"/>
              </a:ext>
            </a:extLst>
          </p:cNvPr>
          <p:cNvSpPr/>
          <p:nvPr userDrawn="1"/>
        </p:nvSpPr>
        <p:spPr>
          <a:xfrm rot="2700000">
            <a:off x="10679973" y="6463174"/>
            <a:ext cx="47502" cy="47502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ap="flat" cmpd="sng" algn="ctr">
            <a:solidFill>
              <a:schemeClr val="bg1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solidFill>
                  <a:schemeClr val="bg1">
                    <a:lumMod val="60000"/>
                    <a:lumOff val="40000"/>
                  </a:schemeClr>
                </a:solidFill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8964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kgnd No Footer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F1C5CFE-FB00-7F4C-AC49-9F2A40B05513}"/>
              </a:ext>
            </a:extLst>
          </p:cNvPr>
          <p:cNvSpPr txBox="1">
            <a:spLocks/>
          </p:cNvSpPr>
          <p:nvPr userDrawn="1"/>
        </p:nvSpPr>
        <p:spPr>
          <a:xfrm>
            <a:off x="10891081" y="6378171"/>
            <a:ext cx="93084" cy="219181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700" smtClean="0">
                <a:solidFill>
                  <a:srgbClr val="17A1FF"/>
                </a:solidFill>
                <a:latin typeface="Helvetica"/>
                <a:cs typeface="Helvetica"/>
              </a:rPr>
              <a:pPr algn="ctr"/>
              <a:t>‹#›</a:t>
            </a:fld>
            <a:endParaRPr lang="en-US" sz="700" dirty="0">
              <a:solidFill>
                <a:srgbClr val="17A1FF"/>
              </a:solidFill>
              <a:latin typeface="Helvetica"/>
              <a:cs typeface="Helvetica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2E4999D6-65B6-CC4F-B420-00671A4236CE}"/>
              </a:ext>
            </a:extLst>
          </p:cNvPr>
          <p:cNvSpPr/>
          <p:nvPr userDrawn="1"/>
        </p:nvSpPr>
        <p:spPr>
          <a:xfrm rot="13500000">
            <a:off x="11143195" y="6463174"/>
            <a:ext cx="47502" cy="47502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ap="flat" cmpd="sng" algn="ctr">
            <a:solidFill>
              <a:schemeClr val="bg1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solidFill>
                  <a:srgbClr val="17A1FF"/>
                </a:solidFill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2" name="Action Button: Forward or Next 1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6D49F7DC-4491-3B4A-B908-048F42883AC3}"/>
              </a:ext>
            </a:extLst>
          </p:cNvPr>
          <p:cNvSpPr/>
          <p:nvPr userDrawn="1"/>
        </p:nvSpPr>
        <p:spPr>
          <a:xfrm>
            <a:off x="11065521" y="6385673"/>
            <a:ext cx="212079" cy="212079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3" name="Action Button: Back or Previous 12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BAF07724-70F5-E24A-AC90-1E97F538C57C}"/>
              </a:ext>
            </a:extLst>
          </p:cNvPr>
          <p:cNvSpPr/>
          <p:nvPr userDrawn="1"/>
        </p:nvSpPr>
        <p:spPr>
          <a:xfrm>
            <a:off x="10593297" y="6378571"/>
            <a:ext cx="216428" cy="219181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C143AA8-0971-D74B-98B9-DE58CBD26AD8}"/>
              </a:ext>
            </a:extLst>
          </p:cNvPr>
          <p:cNvSpPr txBox="1">
            <a:spLocks/>
          </p:cNvSpPr>
          <p:nvPr userDrawn="1"/>
        </p:nvSpPr>
        <p:spPr>
          <a:xfrm>
            <a:off x="10894823" y="6376010"/>
            <a:ext cx="68622" cy="161579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800" dirty="0">
              <a:solidFill>
                <a:srgbClr val="17A1FF"/>
              </a:solidFill>
              <a:latin typeface="Gill Sans MT"/>
            </a:endParaRPr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519E8086-5330-614A-A69F-C8A478DC8AB3}"/>
              </a:ext>
            </a:extLst>
          </p:cNvPr>
          <p:cNvSpPr/>
          <p:nvPr userDrawn="1"/>
        </p:nvSpPr>
        <p:spPr>
          <a:xfrm rot="2700000">
            <a:off x="10679973" y="6463174"/>
            <a:ext cx="47502" cy="47502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ap="flat" cmpd="sng" algn="ctr">
            <a:solidFill>
              <a:schemeClr val="bg1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solidFill>
                  <a:schemeClr val="bg1">
                    <a:lumMod val="60000"/>
                    <a:lumOff val="40000"/>
                  </a:schemeClr>
                </a:solidFill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8641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t Blue Bkgnd W Foot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F1C5CFE-FB00-7F4C-AC49-9F2A40B05513}"/>
              </a:ext>
            </a:extLst>
          </p:cNvPr>
          <p:cNvSpPr txBox="1">
            <a:spLocks/>
          </p:cNvSpPr>
          <p:nvPr userDrawn="1"/>
        </p:nvSpPr>
        <p:spPr>
          <a:xfrm>
            <a:off x="10891081" y="6378171"/>
            <a:ext cx="93084" cy="219181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700" smtClean="0">
                <a:solidFill>
                  <a:srgbClr val="64AEE5"/>
                </a:solidFill>
                <a:latin typeface="Helvetica"/>
                <a:cs typeface="Helvetica"/>
              </a:rPr>
              <a:pPr algn="ctr"/>
              <a:t>‹#›</a:t>
            </a:fld>
            <a:endParaRPr lang="en-US" sz="700" dirty="0">
              <a:solidFill>
                <a:srgbClr val="64AEE5"/>
              </a:solidFill>
              <a:latin typeface="Helvetica"/>
              <a:cs typeface="Helvetica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2E4999D6-65B6-CC4F-B420-00671A4236CE}"/>
              </a:ext>
            </a:extLst>
          </p:cNvPr>
          <p:cNvSpPr/>
          <p:nvPr userDrawn="1"/>
        </p:nvSpPr>
        <p:spPr>
          <a:xfrm rot="13500000">
            <a:off x="11143195" y="6463174"/>
            <a:ext cx="47502" cy="47502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2" name="Action Button: Forward or Next 1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6D49F7DC-4491-3B4A-B908-048F42883AC3}"/>
              </a:ext>
            </a:extLst>
          </p:cNvPr>
          <p:cNvSpPr/>
          <p:nvPr userDrawn="1"/>
        </p:nvSpPr>
        <p:spPr>
          <a:xfrm>
            <a:off x="11065521" y="6385673"/>
            <a:ext cx="212079" cy="212079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3" name="Action Button: Back or Previous 12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BAF07724-70F5-E24A-AC90-1E97F538C57C}"/>
              </a:ext>
            </a:extLst>
          </p:cNvPr>
          <p:cNvSpPr/>
          <p:nvPr userDrawn="1"/>
        </p:nvSpPr>
        <p:spPr>
          <a:xfrm>
            <a:off x="10593297" y="6378571"/>
            <a:ext cx="216428" cy="219181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C143AA8-0971-D74B-98B9-DE58CBD26AD8}"/>
              </a:ext>
            </a:extLst>
          </p:cNvPr>
          <p:cNvSpPr txBox="1">
            <a:spLocks/>
          </p:cNvSpPr>
          <p:nvPr userDrawn="1"/>
        </p:nvSpPr>
        <p:spPr>
          <a:xfrm>
            <a:off x="10894823" y="6376010"/>
            <a:ext cx="68622" cy="161579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800" dirty="0">
              <a:solidFill>
                <a:srgbClr val="223A4D"/>
              </a:solidFill>
              <a:latin typeface="Gill Sans MT"/>
            </a:endParaRPr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519E8086-5330-614A-A69F-C8A478DC8AB3}"/>
              </a:ext>
            </a:extLst>
          </p:cNvPr>
          <p:cNvSpPr/>
          <p:nvPr userDrawn="1"/>
        </p:nvSpPr>
        <p:spPr>
          <a:xfrm rot="2700000">
            <a:off x="10679973" y="6463174"/>
            <a:ext cx="47502" cy="47502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D766B15A-9CBF-0142-9109-D811088DE67A}"/>
              </a:ext>
            </a:extLst>
          </p:cNvPr>
          <p:cNvSpPr txBox="1">
            <a:spLocks/>
          </p:cNvSpPr>
          <p:nvPr userDrawn="1"/>
        </p:nvSpPr>
        <p:spPr>
          <a:xfrm>
            <a:off x="1524000" y="6297359"/>
            <a:ext cx="4876800" cy="284693"/>
          </a:xfrm>
          <a:prstGeom prst="rect">
            <a:avLst/>
          </a:prstGeom>
        </p:spPr>
        <p:txBody>
          <a:bodyPr vert="horz" wrap="square" lIns="0" tIns="60960" rIns="121920" bIns="6096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/>
            <a:r>
              <a:rPr lang="en-US" sz="1050" spc="20" dirty="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ea typeface="Gill Sans MT"/>
              </a:rPr>
              <a:t>JACK KENT COOKE FOUNDATION </a:t>
            </a:r>
          </a:p>
        </p:txBody>
      </p:sp>
    </p:spTree>
    <p:extLst>
      <p:ext uri="{BB962C8B-B14F-4D97-AF65-F5344CB8AC3E}">
        <p14:creationId xmlns:p14="http://schemas.microsoft.com/office/powerpoint/2010/main" val="1964012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t Blue Bkgnd No Foot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F1C5CFE-FB00-7F4C-AC49-9F2A40B05513}"/>
              </a:ext>
            </a:extLst>
          </p:cNvPr>
          <p:cNvSpPr txBox="1">
            <a:spLocks/>
          </p:cNvSpPr>
          <p:nvPr userDrawn="1"/>
        </p:nvSpPr>
        <p:spPr>
          <a:xfrm>
            <a:off x="10891081" y="6378171"/>
            <a:ext cx="93084" cy="219181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700" smtClean="0">
                <a:solidFill>
                  <a:srgbClr val="64AEE5"/>
                </a:solidFill>
                <a:latin typeface="Helvetica"/>
                <a:cs typeface="Helvetica"/>
              </a:rPr>
              <a:pPr algn="ctr"/>
              <a:t>‹#›</a:t>
            </a:fld>
            <a:endParaRPr lang="en-US" sz="700" dirty="0">
              <a:solidFill>
                <a:srgbClr val="64AEE5"/>
              </a:solidFill>
              <a:latin typeface="Helvetica"/>
              <a:cs typeface="Helvetica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2E4999D6-65B6-CC4F-B420-00671A4236CE}"/>
              </a:ext>
            </a:extLst>
          </p:cNvPr>
          <p:cNvSpPr/>
          <p:nvPr userDrawn="1"/>
        </p:nvSpPr>
        <p:spPr>
          <a:xfrm rot="13500000">
            <a:off x="11143195" y="6463174"/>
            <a:ext cx="47502" cy="47502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2" name="Action Button: Forward or Next 1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6D49F7DC-4491-3B4A-B908-048F42883AC3}"/>
              </a:ext>
            </a:extLst>
          </p:cNvPr>
          <p:cNvSpPr/>
          <p:nvPr userDrawn="1"/>
        </p:nvSpPr>
        <p:spPr>
          <a:xfrm>
            <a:off x="11065521" y="6385673"/>
            <a:ext cx="212079" cy="212079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3" name="Action Button: Back or Previous 12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BAF07724-70F5-E24A-AC90-1E97F538C57C}"/>
              </a:ext>
            </a:extLst>
          </p:cNvPr>
          <p:cNvSpPr/>
          <p:nvPr userDrawn="1"/>
        </p:nvSpPr>
        <p:spPr>
          <a:xfrm>
            <a:off x="10593297" y="6378571"/>
            <a:ext cx="216428" cy="219181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C143AA8-0971-D74B-98B9-DE58CBD26AD8}"/>
              </a:ext>
            </a:extLst>
          </p:cNvPr>
          <p:cNvSpPr txBox="1">
            <a:spLocks/>
          </p:cNvSpPr>
          <p:nvPr userDrawn="1"/>
        </p:nvSpPr>
        <p:spPr>
          <a:xfrm>
            <a:off x="10894823" y="6376010"/>
            <a:ext cx="68622" cy="161579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800" dirty="0">
              <a:solidFill>
                <a:srgbClr val="223A4D"/>
              </a:solidFill>
              <a:latin typeface="Gill Sans MT"/>
            </a:endParaRPr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519E8086-5330-614A-A69F-C8A478DC8AB3}"/>
              </a:ext>
            </a:extLst>
          </p:cNvPr>
          <p:cNvSpPr/>
          <p:nvPr userDrawn="1"/>
        </p:nvSpPr>
        <p:spPr>
          <a:xfrm rot="2700000">
            <a:off x="10679973" y="6463174"/>
            <a:ext cx="47502" cy="47502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2895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n Bkgnd W Footer">
    <p:bg>
      <p:bgPr>
        <a:solidFill>
          <a:srgbClr val="D4D7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EF1C5CFE-FB00-7F4C-AC49-9F2A40B05513}"/>
              </a:ext>
            </a:extLst>
          </p:cNvPr>
          <p:cNvSpPr txBox="1">
            <a:spLocks/>
          </p:cNvSpPr>
          <p:nvPr userDrawn="1"/>
        </p:nvSpPr>
        <p:spPr>
          <a:xfrm>
            <a:off x="10891081" y="6378171"/>
            <a:ext cx="93084" cy="219181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700" smtClean="0">
                <a:solidFill>
                  <a:srgbClr val="B5B5AD"/>
                </a:solidFill>
                <a:latin typeface="Helvetica"/>
                <a:cs typeface="Helvetica"/>
              </a:rPr>
              <a:pPr algn="ctr"/>
              <a:t>‹#›</a:t>
            </a:fld>
            <a:endParaRPr lang="en-US" sz="700" dirty="0">
              <a:solidFill>
                <a:srgbClr val="B5B5AD"/>
              </a:solidFill>
              <a:latin typeface="Helvetica"/>
              <a:cs typeface="Helvetica"/>
            </a:endParaRP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2E4999D6-65B6-CC4F-B420-00671A4236CE}"/>
              </a:ext>
            </a:extLst>
          </p:cNvPr>
          <p:cNvSpPr/>
          <p:nvPr userDrawn="1"/>
        </p:nvSpPr>
        <p:spPr>
          <a:xfrm rot="13500000">
            <a:off x="11143195" y="6463174"/>
            <a:ext cx="47502" cy="47502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ap="flat" cmpd="sng" algn="ctr">
            <a:solidFill>
              <a:schemeClr val="bg2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solidFill>
                  <a:srgbClr val="17A1FF"/>
                </a:solidFill>
              </a:ln>
              <a:solidFill>
                <a:srgbClr val="B5B5AD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5" name="Action Button: Forward or Next 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6D49F7DC-4491-3B4A-B908-048F42883AC3}"/>
              </a:ext>
            </a:extLst>
          </p:cNvPr>
          <p:cNvSpPr/>
          <p:nvPr userDrawn="1"/>
        </p:nvSpPr>
        <p:spPr>
          <a:xfrm>
            <a:off x="11065521" y="6385673"/>
            <a:ext cx="212079" cy="212079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6" name="Action Button: Back or Previous 5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BAF07724-70F5-E24A-AC90-1E97F538C57C}"/>
              </a:ext>
            </a:extLst>
          </p:cNvPr>
          <p:cNvSpPr/>
          <p:nvPr userDrawn="1"/>
        </p:nvSpPr>
        <p:spPr>
          <a:xfrm>
            <a:off x="10593297" y="6378571"/>
            <a:ext cx="216428" cy="219181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C143AA8-0971-D74B-98B9-DE58CBD26AD8}"/>
              </a:ext>
            </a:extLst>
          </p:cNvPr>
          <p:cNvSpPr txBox="1">
            <a:spLocks/>
          </p:cNvSpPr>
          <p:nvPr userDrawn="1"/>
        </p:nvSpPr>
        <p:spPr>
          <a:xfrm>
            <a:off x="10894823" y="6376010"/>
            <a:ext cx="68622" cy="161579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800" dirty="0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519E8086-5330-614A-A69F-C8A478DC8AB3}"/>
              </a:ext>
            </a:extLst>
          </p:cNvPr>
          <p:cNvSpPr/>
          <p:nvPr userDrawn="1"/>
        </p:nvSpPr>
        <p:spPr>
          <a:xfrm rot="2700000">
            <a:off x="10679973" y="6463174"/>
            <a:ext cx="47502" cy="47502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ap="flat" cmpd="sng" algn="ctr">
            <a:solidFill>
              <a:schemeClr val="bg2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solidFill>
                  <a:schemeClr val="bg1">
                    <a:lumMod val="60000"/>
                    <a:lumOff val="40000"/>
                  </a:schemeClr>
                </a:solidFill>
              </a:ln>
              <a:solidFill>
                <a:srgbClr val="B5B5AD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766B15A-9CBF-0142-9109-D811088DE67A}"/>
              </a:ext>
            </a:extLst>
          </p:cNvPr>
          <p:cNvSpPr txBox="1">
            <a:spLocks/>
          </p:cNvSpPr>
          <p:nvPr userDrawn="1"/>
        </p:nvSpPr>
        <p:spPr>
          <a:xfrm>
            <a:off x="1524000" y="6297359"/>
            <a:ext cx="4876800" cy="284693"/>
          </a:xfrm>
          <a:prstGeom prst="rect">
            <a:avLst/>
          </a:prstGeom>
        </p:spPr>
        <p:txBody>
          <a:bodyPr vert="horz" wrap="square" lIns="0" tIns="60960" rIns="121920" bIns="6096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/>
            <a:r>
              <a:rPr lang="en-US" sz="1050" spc="20" dirty="0">
                <a:solidFill>
                  <a:schemeClr val="bg2">
                    <a:lumMod val="75000"/>
                  </a:schemeClr>
                </a:solidFill>
                <a:latin typeface="+mn-lt"/>
                <a:ea typeface="Gill Sans MT"/>
              </a:rPr>
              <a:t>JACK KENT COOKE FOUNDATION </a:t>
            </a:r>
          </a:p>
        </p:txBody>
      </p:sp>
    </p:spTree>
    <p:extLst>
      <p:ext uri="{BB962C8B-B14F-4D97-AF65-F5344CB8AC3E}">
        <p14:creationId xmlns:p14="http://schemas.microsoft.com/office/powerpoint/2010/main" val="12887523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n Bkgnd No Footer">
    <p:bg>
      <p:bgPr>
        <a:solidFill>
          <a:srgbClr val="D4D7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EF1C5CFE-FB00-7F4C-AC49-9F2A40B05513}"/>
              </a:ext>
            </a:extLst>
          </p:cNvPr>
          <p:cNvSpPr txBox="1">
            <a:spLocks/>
          </p:cNvSpPr>
          <p:nvPr userDrawn="1"/>
        </p:nvSpPr>
        <p:spPr>
          <a:xfrm>
            <a:off x="10891081" y="6378171"/>
            <a:ext cx="93084" cy="219181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700" smtClean="0">
                <a:solidFill>
                  <a:srgbClr val="B5B5AD"/>
                </a:solidFill>
                <a:latin typeface="Helvetica"/>
                <a:cs typeface="Helvetica"/>
              </a:rPr>
              <a:pPr algn="ctr"/>
              <a:t>‹#›</a:t>
            </a:fld>
            <a:endParaRPr lang="en-US" sz="700" dirty="0">
              <a:solidFill>
                <a:srgbClr val="B5B5AD"/>
              </a:solidFill>
              <a:latin typeface="Helvetica"/>
              <a:cs typeface="Helvetica"/>
            </a:endParaRP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2E4999D6-65B6-CC4F-B420-00671A4236CE}"/>
              </a:ext>
            </a:extLst>
          </p:cNvPr>
          <p:cNvSpPr/>
          <p:nvPr userDrawn="1"/>
        </p:nvSpPr>
        <p:spPr>
          <a:xfrm rot="13500000">
            <a:off x="11143195" y="6463174"/>
            <a:ext cx="47502" cy="47502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ap="flat" cmpd="sng" algn="ctr">
            <a:solidFill>
              <a:schemeClr val="bg2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solidFill>
                  <a:srgbClr val="17A1FF"/>
                </a:solidFill>
              </a:ln>
              <a:solidFill>
                <a:srgbClr val="B5B5AD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5" name="Action Button: Forward or Next 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6D49F7DC-4491-3B4A-B908-048F42883AC3}"/>
              </a:ext>
            </a:extLst>
          </p:cNvPr>
          <p:cNvSpPr/>
          <p:nvPr userDrawn="1"/>
        </p:nvSpPr>
        <p:spPr>
          <a:xfrm>
            <a:off x="11065521" y="6385673"/>
            <a:ext cx="212079" cy="212079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6" name="Action Button: Back or Previous 5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BAF07724-70F5-E24A-AC90-1E97F538C57C}"/>
              </a:ext>
            </a:extLst>
          </p:cNvPr>
          <p:cNvSpPr/>
          <p:nvPr userDrawn="1"/>
        </p:nvSpPr>
        <p:spPr>
          <a:xfrm>
            <a:off x="10593297" y="6378571"/>
            <a:ext cx="216428" cy="219181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C143AA8-0971-D74B-98B9-DE58CBD26AD8}"/>
              </a:ext>
            </a:extLst>
          </p:cNvPr>
          <p:cNvSpPr txBox="1">
            <a:spLocks/>
          </p:cNvSpPr>
          <p:nvPr userDrawn="1"/>
        </p:nvSpPr>
        <p:spPr>
          <a:xfrm>
            <a:off x="10894823" y="6376010"/>
            <a:ext cx="68622" cy="161579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800" dirty="0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519E8086-5330-614A-A69F-C8A478DC8AB3}"/>
              </a:ext>
            </a:extLst>
          </p:cNvPr>
          <p:cNvSpPr/>
          <p:nvPr userDrawn="1"/>
        </p:nvSpPr>
        <p:spPr>
          <a:xfrm rot="2700000">
            <a:off x="10679973" y="6463174"/>
            <a:ext cx="47502" cy="47502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ap="flat" cmpd="sng" algn="ctr">
            <a:solidFill>
              <a:schemeClr val="bg2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solidFill>
                  <a:schemeClr val="bg1">
                    <a:lumMod val="60000"/>
                    <a:lumOff val="40000"/>
                  </a:schemeClr>
                </a:solidFill>
              </a:ln>
              <a:solidFill>
                <a:srgbClr val="B5B5AD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2521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kgnd W Foo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D766B15A-9CBF-0142-9109-D811088DE67A}"/>
              </a:ext>
            </a:extLst>
          </p:cNvPr>
          <p:cNvSpPr txBox="1">
            <a:spLocks/>
          </p:cNvSpPr>
          <p:nvPr userDrawn="1"/>
        </p:nvSpPr>
        <p:spPr>
          <a:xfrm>
            <a:off x="1524000" y="6297359"/>
            <a:ext cx="4876800" cy="284693"/>
          </a:xfrm>
          <a:prstGeom prst="rect">
            <a:avLst/>
          </a:prstGeom>
        </p:spPr>
        <p:txBody>
          <a:bodyPr vert="horz" wrap="square" lIns="0" tIns="60960" rIns="121920" bIns="6096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/>
            <a:r>
              <a:rPr lang="en-US" sz="1050" spc="20" dirty="0">
                <a:solidFill>
                  <a:schemeClr val="tx2">
                    <a:lumMod val="90000"/>
                  </a:schemeClr>
                </a:solidFill>
                <a:latin typeface="+mn-lt"/>
                <a:ea typeface="Gill Sans MT"/>
              </a:rPr>
              <a:t>JACK KENT COOKE FOUNDATION 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EF1C5CFE-FB00-7F4C-AC49-9F2A40B05513}"/>
              </a:ext>
            </a:extLst>
          </p:cNvPr>
          <p:cNvSpPr txBox="1">
            <a:spLocks/>
          </p:cNvSpPr>
          <p:nvPr userDrawn="1"/>
        </p:nvSpPr>
        <p:spPr>
          <a:xfrm>
            <a:off x="10891081" y="6378171"/>
            <a:ext cx="93084" cy="219181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700" smtClean="0">
                <a:solidFill>
                  <a:schemeClr val="tx2">
                    <a:lumMod val="75000"/>
                  </a:schemeClr>
                </a:solidFill>
                <a:latin typeface="Helvetica"/>
                <a:cs typeface="Helvetica"/>
              </a:rPr>
              <a:pPr algn="ctr"/>
              <a:t>‹#›</a:t>
            </a:fld>
            <a:endParaRPr lang="en-US" sz="700" dirty="0">
              <a:solidFill>
                <a:schemeClr val="tx2">
                  <a:lumMod val="75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2E4999D6-65B6-CC4F-B420-00671A4236CE}"/>
              </a:ext>
            </a:extLst>
          </p:cNvPr>
          <p:cNvSpPr/>
          <p:nvPr userDrawn="1"/>
        </p:nvSpPr>
        <p:spPr>
          <a:xfrm rot="13500000">
            <a:off x="11143195" y="6463174"/>
            <a:ext cx="47502" cy="47502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ap="flat" cmpd="sng" algn="ctr">
            <a:solidFill>
              <a:schemeClr val="tx2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solidFill>
                  <a:schemeClr val="bg1">
                    <a:lumMod val="40000"/>
                    <a:lumOff val="60000"/>
                  </a:schemeClr>
                </a:solidFill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5" name="Action Button: Forward or Next 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6D49F7DC-4491-3B4A-B908-048F42883AC3}"/>
              </a:ext>
            </a:extLst>
          </p:cNvPr>
          <p:cNvSpPr/>
          <p:nvPr userDrawn="1"/>
        </p:nvSpPr>
        <p:spPr>
          <a:xfrm>
            <a:off x="11065521" y="6385673"/>
            <a:ext cx="212079" cy="212079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6" name="Action Button: Back or Previous 5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BAF07724-70F5-E24A-AC90-1E97F538C57C}"/>
              </a:ext>
            </a:extLst>
          </p:cNvPr>
          <p:cNvSpPr/>
          <p:nvPr userDrawn="1"/>
        </p:nvSpPr>
        <p:spPr>
          <a:xfrm>
            <a:off x="10593297" y="6378571"/>
            <a:ext cx="216428" cy="219181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C143AA8-0971-D74B-98B9-DE58CBD26AD8}"/>
              </a:ext>
            </a:extLst>
          </p:cNvPr>
          <p:cNvSpPr txBox="1">
            <a:spLocks/>
          </p:cNvSpPr>
          <p:nvPr userDrawn="1"/>
        </p:nvSpPr>
        <p:spPr>
          <a:xfrm>
            <a:off x="10894823" y="6376010"/>
            <a:ext cx="68622" cy="161579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800" dirty="0">
              <a:solidFill>
                <a:srgbClr val="17A1FF"/>
              </a:solidFill>
              <a:latin typeface="Gill Sans MT"/>
            </a:endParaRPr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519E8086-5330-614A-A69F-C8A478DC8AB3}"/>
              </a:ext>
            </a:extLst>
          </p:cNvPr>
          <p:cNvSpPr/>
          <p:nvPr userDrawn="1"/>
        </p:nvSpPr>
        <p:spPr>
          <a:xfrm rot="2700000">
            <a:off x="10679973" y="6463174"/>
            <a:ext cx="47502" cy="47502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ap="flat" cmpd="sng" algn="ctr">
            <a:solidFill>
              <a:schemeClr val="tx2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solidFill>
                  <a:schemeClr val="bg1">
                    <a:lumMod val="40000"/>
                    <a:lumOff val="60000"/>
                  </a:schemeClr>
                </a:solidFill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643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kgnd N Foo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EF1C5CFE-FB00-7F4C-AC49-9F2A40B05513}"/>
              </a:ext>
            </a:extLst>
          </p:cNvPr>
          <p:cNvSpPr txBox="1">
            <a:spLocks/>
          </p:cNvSpPr>
          <p:nvPr userDrawn="1"/>
        </p:nvSpPr>
        <p:spPr>
          <a:xfrm>
            <a:off x="10891081" y="6378171"/>
            <a:ext cx="93084" cy="219181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700" smtClean="0">
                <a:solidFill>
                  <a:schemeClr val="tx2">
                    <a:lumMod val="75000"/>
                  </a:schemeClr>
                </a:solidFill>
                <a:latin typeface="Helvetica"/>
                <a:cs typeface="Helvetica"/>
              </a:rPr>
              <a:pPr algn="ctr"/>
              <a:t>‹#›</a:t>
            </a:fld>
            <a:endParaRPr lang="en-US" sz="700" dirty="0">
              <a:solidFill>
                <a:schemeClr val="tx2">
                  <a:lumMod val="75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2E4999D6-65B6-CC4F-B420-00671A4236CE}"/>
              </a:ext>
            </a:extLst>
          </p:cNvPr>
          <p:cNvSpPr/>
          <p:nvPr userDrawn="1"/>
        </p:nvSpPr>
        <p:spPr>
          <a:xfrm rot="13500000">
            <a:off x="11143195" y="6463174"/>
            <a:ext cx="47502" cy="47502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ap="flat" cmpd="sng" algn="ctr">
            <a:solidFill>
              <a:schemeClr val="tx2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solidFill>
                  <a:schemeClr val="bg1">
                    <a:lumMod val="40000"/>
                    <a:lumOff val="60000"/>
                  </a:schemeClr>
                </a:solidFill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5" name="Action Button: Forward or Next 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6D49F7DC-4491-3B4A-B908-048F42883AC3}"/>
              </a:ext>
            </a:extLst>
          </p:cNvPr>
          <p:cNvSpPr/>
          <p:nvPr userDrawn="1"/>
        </p:nvSpPr>
        <p:spPr>
          <a:xfrm>
            <a:off x="11065521" y="6385673"/>
            <a:ext cx="212079" cy="212079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6" name="Action Button: Back or Previous 5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BAF07724-70F5-E24A-AC90-1E97F538C57C}"/>
              </a:ext>
            </a:extLst>
          </p:cNvPr>
          <p:cNvSpPr/>
          <p:nvPr userDrawn="1"/>
        </p:nvSpPr>
        <p:spPr>
          <a:xfrm>
            <a:off x="10593297" y="6378571"/>
            <a:ext cx="216428" cy="219181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C143AA8-0971-D74B-98B9-DE58CBD26AD8}"/>
              </a:ext>
            </a:extLst>
          </p:cNvPr>
          <p:cNvSpPr txBox="1">
            <a:spLocks/>
          </p:cNvSpPr>
          <p:nvPr userDrawn="1"/>
        </p:nvSpPr>
        <p:spPr>
          <a:xfrm>
            <a:off x="10894823" y="6376010"/>
            <a:ext cx="68622" cy="161579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800" dirty="0">
              <a:solidFill>
                <a:srgbClr val="17A1FF"/>
              </a:solidFill>
              <a:latin typeface="Gill Sans MT"/>
            </a:endParaRPr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519E8086-5330-614A-A69F-C8A478DC8AB3}"/>
              </a:ext>
            </a:extLst>
          </p:cNvPr>
          <p:cNvSpPr/>
          <p:nvPr userDrawn="1"/>
        </p:nvSpPr>
        <p:spPr>
          <a:xfrm rot="2700000">
            <a:off x="10679973" y="6463174"/>
            <a:ext cx="47502" cy="47502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ap="flat" cmpd="sng" algn="ctr">
            <a:solidFill>
              <a:schemeClr val="tx2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solidFill>
                  <a:schemeClr val="bg1">
                    <a:lumMod val="40000"/>
                    <a:lumOff val="60000"/>
                  </a:schemeClr>
                </a:solidFill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6826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1525078" y="1752600"/>
            <a:ext cx="9753600" cy="429219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D766B15A-9CBF-0142-9109-D811088DE67A}"/>
              </a:ext>
            </a:extLst>
          </p:cNvPr>
          <p:cNvSpPr txBox="1">
            <a:spLocks/>
          </p:cNvSpPr>
          <p:nvPr/>
        </p:nvSpPr>
        <p:spPr>
          <a:xfrm>
            <a:off x="1524000" y="6297359"/>
            <a:ext cx="4572000" cy="284693"/>
          </a:xfrm>
          <a:prstGeom prst="rect">
            <a:avLst/>
          </a:prstGeom>
        </p:spPr>
        <p:txBody>
          <a:bodyPr vert="horz" wrap="square" lIns="0" tIns="60960" rIns="121920" bIns="6096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/>
            <a:r>
              <a:rPr lang="en-US" sz="1050" spc="20" dirty="0">
                <a:solidFill>
                  <a:schemeClr val="bg2">
                    <a:lumMod val="75000"/>
                  </a:schemeClr>
                </a:solidFill>
                <a:latin typeface="Helvetica"/>
                <a:ea typeface="Gill Sans MT"/>
                <a:cs typeface="Helvetica"/>
              </a:rPr>
              <a:t>JACK KENT COOKE FOUNDATION </a:t>
            </a:r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EF1C5CFE-FB00-7F4C-AC49-9F2A40B05513}"/>
              </a:ext>
            </a:extLst>
          </p:cNvPr>
          <p:cNvSpPr txBox="1">
            <a:spLocks/>
          </p:cNvSpPr>
          <p:nvPr/>
        </p:nvSpPr>
        <p:spPr>
          <a:xfrm>
            <a:off x="10891081" y="6378171"/>
            <a:ext cx="93084" cy="219181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700" smtClean="0">
                <a:solidFill>
                  <a:schemeClr val="bg2">
                    <a:lumMod val="75000"/>
                  </a:schemeClr>
                </a:solidFill>
                <a:latin typeface="Helvetica"/>
                <a:cs typeface="Helvetica"/>
              </a:rPr>
              <a:pPr algn="ctr"/>
              <a:t>‹#›</a:t>
            </a:fld>
            <a:endParaRPr lang="en-US" sz="700" dirty="0">
              <a:solidFill>
                <a:schemeClr val="bg2">
                  <a:lumMod val="75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31" name="Rectangle 9">
            <a:extLst>
              <a:ext uri="{FF2B5EF4-FFF2-40B4-BE49-F238E27FC236}">
                <a16:creationId xmlns:a16="http://schemas.microsoft.com/office/drawing/2014/main" id="{2E4999D6-65B6-CC4F-B420-00671A4236CE}"/>
              </a:ext>
            </a:extLst>
          </p:cNvPr>
          <p:cNvSpPr/>
          <p:nvPr/>
        </p:nvSpPr>
        <p:spPr>
          <a:xfrm rot="13500000">
            <a:off x="11143195" y="6463174"/>
            <a:ext cx="47502" cy="47502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ap="flat" cmpd="sng" algn="ctr">
            <a:solidFill>
              <a:schemeClr val="bg2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32" name="Action Button: Forward or Next 3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6D49F7DC-4491-3B4A-B908-048F42883AC3}"/>
              </a:ext>
            </a:extLst>
          </p:cNvPr>
          <p:cNvSpPr/>
          <p:nvPr/>
        </p:nvSpPr>
        <p:spPr>
          <a:xfrm>
            <a:off x="11065521" y="6385673"/>
            <a:ext cx="212079" cy="212079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33" name="Action Button: Back or Previous 32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BAF07724-70F5-E24A-AC90-1E97F538C57C}"/>
              </a:ext>
            </a:extLst>
          </p:cNvPr>
          <p:cNvSpPr/>
          <p:nvPr/>
        </p:nvSpPr>
        <p:spPr>
          <a:xfrm>
            <a:off x="10593297" y="6378571"/>
            <a:ext cx="216428" cy="219181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34" name="Slide Number Placeholder 5">
            <a:extLst>
              <a:ext uri="{FF2B5EF4-FFF2-40B4-BE49-F238E27FC236}">
                <a16:creationId xmlns:a16="http://schemas.microsoft.com/office/drawing/2014/main" id="{5C143AA8-0971-D74B-98B9-DE58CBD26AD8}"/>
              </a:ext>
            </a:extLst>
          </p:cNvPr>
          <p:cNvSpPr txBox="1">
            <a:spLocks/>
          </p:cNvSpPr>
          <p:nvPr/>
        </p:nvSpPr>
        <p:spPr>
          <a:xfrm>
            <a:off x="10894823" y="6376010"/>
            <a:ext cx="68622" cy="161579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800" dirty="0">
              <a:solidFill>
                <a:srgbClr val="223A4D"/>
              </a:solidFill>
              <a:latin typeface="Gill Sans MT"/>
            </a:endParaRPr>
          </a:p>
        </p:txBody>
      </p:sp>
      <p:sp>
        <p:nvSpPr>
          <p:cNvPr id="36" name="Rectangle 9">
            <a:extLst>
              <a:ext uri="{FF2B5EF4-FFF2-40B4-BE49-F238E27FC236}">
                <a16:creationId xmlns:a16="http://schemas.microsoft.com/office/drawing/2014/main" id="{519E8086-5330-614A-A69F-C8A478DC8AB3}"/>
              </a:ext>
            </a:extLst>
          </p:cNvPr>
          <p:cNvSpPr/>
          <p:nvPr/>
        </p:nvSpPr>
        <p:spPr>
          <a:xfrm rot="2700000">
            <a:off x="10679973" y="6463174"/>
            <a:ext cx="47502" cy="47502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ap="flat" cmpd="sng" algn="ctr">
            <a:solidFill>
              <a:schemeClr val="bg2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" name="Title Placeholder 3"/>
          <p:cNvSpPr>
            <a:spLocks noGrp="1"/>
          </p:cNvSpPr>
          <p:nvPr>
            <p:ph type="title"/>
          </p:nvPr>
        </p:nvSpPr>
        <p:spPr>
          <a:xfrm>
            <a:off x="1525078" y="685800"/>
            <a:ext cx="9753600" cy="1143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4191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8" r:id="rId1"/>
    <p:sldLayoutId id="2147484129" r:id="rId2"/>
    <p:sldLayoutId id="2147484130" r:id="rId3"/>
    <p:sldLayoutId id="2147484131" r:id="rId4"/>
    <p:sldLayoutId id="2147484160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9170" rtl="0" eaLnBrk="1" latinLnBrk="0" hangingPunct="1">
        <a:lnSpc>
          <a:spcPct val="86000"/>
        </a:lnSpc>
        <a:spcBef>
          <a:spcPct val="0"/>
        </a:spcBef>
        <a:buNone/>
        <a:defRPr sz="2800" b="1" i="0" kern="800" spc="-53">
          <a:solidFill>
            <a:srgbClr val="00497B"/>
          </a:solidFill>
          <a:latin typeface="Helvetica"/>
          <a:ea typeface="Gill Sans MT"/>
          <a:cs typeface="Helvetica"/>
        </a:defRPr>
      </a:lvl1pPr>
    </p:titleStyle>
    <p:bodyStyle>
      <a:lvl1pPr marL="228594" indent="-228594" algn="l" defTabSz="1219170" rtl="0" eaLnBrk="1" latinLnBrk="0" hangingPunct="1">
        <a:lnSpc>
          <a:spcPct val="100000"/>
        </a:lnSpc>
        <a:spcBef>
          <a:spcPts val="2400"/>
        </a:spcBef>
        <a:buClr>
          <a:schemeClr val="tx1">
            <a:lumMod val="60000"/>
            <a:lumOff val="40000"/>
          </a:schemeClr>
        </a:buClr>
        <a:buFont typeface="Arial" panose="020B0604020202020204" pitchFamily="34" charset="0"/>
        <a:buChar char="•"/>
        <a:defRPr sz="2400" b="0" i="0" kern="800" spc="-13">
          <a:solidFill>
            <a:schemeClr val="tx1"/>
          </a:solidFill>
          <a:latin typeface="Helvetica"/>
          <a:ea typeface="Gill Sans MT"/>
          <a:cs typeface="Helvetica"/>
        </a:defRPr>
      </a:lvl1pPr>
      <a:lvl2pPr marL="630238" indent="-341313" algn="l" defTabSz="1219170" rtl="0" eaLnBrk="1" latinLnBrk="0" hangingPunct="1">
        <a:lnSpc>
          <a:spcPct val="100000"/>
        </a:lnSpc>
        <a:spcBef>
          <a:spcPts val="600"/>
        </a:spcBef>
        <a:buClr>
          <a:schemeClr val="tx1">
            <a:lumMod val="60000"/>
            <a:lumOff val="40000"/>
          </a:schemeClr>
        </a:buClr>
        <a:buFont typeface="System Font Regular"/>
        <a:buChar char="—"/>
        <a:defRPr sz="1800" b="0" i="0" kern="800">
          <a:solidFill>
            <a:srgbClr val="0D94D7"/>
          </a:solidFill>
          <a:latin typeface="Helvetica"/>
          <a:ea typeface="Gill Sans MT"/>
          <a:cs typeface="Helvetica"/>
        </a:defRPr>
      </a:lvl2pPr>
      <a:lvl3pPr marL="855663" indent="-227013" algn="l" defTabSz="1219170" rtl="0" eaLnBrk="1" latinLnBrk="0" hangingPunct="1">
        <a:lnSpc>
          <a:spcPct val="10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75000"/>
        <a:buFont typeface="Courier New"/>
        <a:buChar char="o"/>
        <a:tabLst/>
        <a:defRPr sz="1800" b="0" i="0" kern="800">
          <a:solidFill>
            <a:schemeClr val="tx1"/>
          </a:solidFill>
          <a:latin typeface="Helvetica"/>
          <a:ea typeface="Gill Sans MT"/>
          <a:cs typeface="Helvetica"/>
        </a:defRPr>
      </a:lvl3pPr>
      <a:lvl4pPr marL="1084263" indent="-227013" algn="l" defTabSz="1144588" rtl="0" eaLnBrk="1" latinLnBrk="0" hangingPunct="1">
        <a:lnSpc>
          <a:spcPct val="100000"/>
        </a:lnSpc>
        <a:spcBef>
          <a:spcPts val="600"/>
        </a:spcBef>
        <a:buClr>
          <a:schemeClr val="tx1">
            <a:lumMod val="60000"/>
            <a:lumOff val="40000"/>
          </a:schemeClr>
        </a:buClr>
        <a:buFont typeface="System Font Regular"/>
        <a:buChar char="–"/>
        <a:defRPr sz="1800" b="0" i="0" kern="800">
          <a:solidFill>
            <a:schemeClr val="tx1"/>
          </a:solidFill>
          <a:latin typeface="Helvetica"/>
          <a:ea typeface="Gill Sans MT"/>
          <a:cs typeface="Helvetica"/>
        </a:defRPr>
      </a:lvl4pPr>
      <a:lvl5pPr marL="1311275" indent="-227013" algn="l" defTabSz="1252538" rtl="0" eaLnBrk="1" latinLnBrk="0" hangingPunct="1">
        <a:lnSpc>
          <a:spcPct val="10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67000"/>
        <a:buFont typeface="System Font Regular"/>
        <a:buChar char="•"/>
        <a:defRPr sz="1800" b="0" i="0" kern="800">
          <a:solidFill>
            <a:schemeClr val="tx1"/>
          </a:solidFill>
          <a:latin typeface="Helvetica"/>
          <a:ea typeface="Gill Sans MT"/>
          <a:cs typeface="Helvetica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4D7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1525078" y="1752600"/>
            <a:ext cx="9753600" cy="429219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D766B15A-9CBF-0142-9109-D811088DE67A}"/>
              </a:ext>
            </a:extLst>
          </p:cNvPr>
          <p:cNvSpPr txBox="1">
            <a:spLocks/>
          </p:cNvSpPr>
          <p:nvPr/>
        </p:nvSpPr>
        <p:spPr>
          <a:xfrm>
            <a:off x="1524000" y="6297359"/>
            <a:ext cx="4572000" cy="284693"/>
          </a:xfrm>
          <a:prstGeom prst="rect">
            <a:avLst/>
          </a:prstGeom>
        </p:spPr>
        <p:txBody>
          <a:bodyPr vert="horz" wrap="square" lIns="0" tIns="60960" rIns="121920" bIns="6096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/>
            <a:r>
              <a:rPr lang="en-US" sz="1050" spc="20" dirty="0">
                <a:solidFill>
                  <a:srgbClr val="64AEE5"/>
                </a:solidFill>
                <a:latin typeface="Helvetica"/>
                <a:ea typeface="Gill Sans MT"/>
                <a:cs typeface="Helvetica"/>
              </a:rPr>
              <a:t>JACK KENT COOKE FOUNDATION </a:t>
            </a:r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EF1C5CFE-FB00-7F4C-AC49-9F2A40B05513}"/>
              </a:ext>
            </a:extLst>
          </p:cNvPr>
          <p:cNvSpPr txBox="1">
            <a:spLocks/>
          </p:cNvSpPr>
          <p:nvPr/>
        </p:nvSpPr>
        <p:spPr>
          <a:xfrm>
            <a:off x="10891081" y="6378171"/>
            <a:ext cx="93084" cy="219181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700" smtClean="0">
                <a:solidFill>
                  <a:srgbClr val="64AEE5"/>
                </a:solidFill>
                <a:latin typeface="Helvetica"/>
                <a:cs typeface="Helvetica"/>
              </a:rPr>
              <a:pPr algn="ctr"/>
              <a:t>‹#›</a:t>
            </a:fld>
            <a:endParaRPr lang="en-US" sz="700" dirty="0">
              <a:solidFill>
                <a:srgbClr val="64AEE5"/>
              </a:solidFill>
              <a:latin typeface="Helvetica"/>
              <a:cs typeface="Helvetica"/>
            </a:endParaRPr>
          </a:p>
        </p:txBody>
      </p:sp>
      <p:sp>
        <p:nvSpPr>
          <p:cNvPr id="31" name="Rectangle 9">
            <a:extLst>
              <a:ext uri="{FF2B5EF4-FFF2-40B4-BE49-F238E27FC236}">
                <a16:creationId xmlns:a16="http://schemas.microsoft.com/office/drawing/2014/main" id="{2E4999D6-65B6-CC4F-B420-00671A4236CE}"/>
              </a:ext>
            </a:extLst>
          </p:cNvPr>
          <p:cNvSpPr/>
          <p:nvPr/>
        </p:nvSpPr>
        <p:spPr>
          <a:xfrm rot="13500000">
            <a:off x="11143195" y="6463174"/>
            <a:ext cx="47502" cy="47502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ap="flat" cmpd="sng" algn="ctr">
            <a:solidFill>
              <a:schemeClr val="bg2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32" name="Action Button: Forward or Next 3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6D49F7DC-4491-3B4A-B908-048F42883AC3}"/>
              </a:ext>
            </a:extLst>
          </p:cNvPr>
          <p:cNvSpPr/>
          <p:nvPr/>
        </p:nvSpPr>
        <p:spPr>
          <a:xfrm>
            <a:off x="11065521" y="6385673"/>
            <a:ext cx="212079" cy="212079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33" name="Action Button: Back or Previous 32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BAF07724-70F5-E24A-AC90-1E97F538C57C}"/>
              </a:ext>
            </a:extLst>
          </p:cNvPr>
          <p:cNvSpPr/>
          <p:nvPr/>
        </p:nvSpPr>
        <p:spPr>
          <a:xfrm>
            <a:off x="10593297" y="6378571"/>
            <a:ext cx="216428" cy="219181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34" name="Slide Number Placeholder 5">
            <a:extLst>
              <a:ext uri="{FF2B5EF4-FFF2-40B4-BE49-F238E27FC236}">
                <a16:creationId xmlns:a16="http://schemas.microsoft.com/office/drawing/2014/main" id="{5C143AA8-0971-D74B-98B9-DE58CBD26AD8}"/>
              </a:ext>
            </a:extLst>
          </p:cNvPr>
          <p:cNvSpPr txBox="1">
            <a:spLocks/>
          </p:cNvSpPr>
          <p:nvPr/>
        </p:nvSpPr>
        <p:spPr>
          <a:xfrm>
            <a:off x="10894823" y="6376010"/>
            <a:ext cx="68622" cy="161579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800" dirty="0">
              <a:solidFill>
                <a:schemeClr val="bg2">
                  <a:lumMod val="75000"/>
                </a:schemeClr>
              </a:solidFill>
              <a:latin typeface="Gill Sans MT"/>
            </a:endParaRPr>
          </a:p>
        </p:txBody>
      </p:sp>
      <p:sp>
        <p:nvSpPr>
          <p:cNvPr id="36" name="Rectangle 9">
            <a:extLst>
              <a:ext uri="{FF2B5EF4-FFF2-40B4-BE49-F238E27FC236}">
                <a16:creationId xmlns:a16="http://schemas.microsoft.com/office/drawing/2014/main" id="{519E8086-5330-614A-A69F-C8A478DC8AB3}"/>
              </a:ext>
            </a:extLst>
          </p:cNvPr>
          <p:cNvSpPr/>
          <p:nvPr/>
        </p:nvSpPr>
        <p:spPr>
          <a:xfrm rot="2700000">
            <a:off x="10679973" y="6463174"/>
            <a:ext cx="47502" cy="47502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ap="flat" cmpd="sng" algn="ctr">
            <a:solidFill>
              <a:schemeClr val="bg2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" name="Title Placeholder 3"/>
          <p:cNvSpPr>
            <a:spLocks noGrp="1"/>
          </p:cNvSpPr>
          <p:nvPr>
            <p:ph type="title"/>
          </p:nvPr>
        </p:nvSpPr>
        <p:spPr>
          <a:xfrm>
            <a:off x="1525078" y="685800"/>
            <a:ext cx="9753600" cy="1143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19318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6" r:id="rId1"/>
    <p:sldLayoutId id="2147484157" r:id="rId2"/>
    <p:sldLayoutId id="2147484158" r:id="rId3"/>
    <p:sldLayoutId id="2147484159" r:id="rId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9170" rtl="0" eaLnBrk="1" latinLnBrk="0" hangingPunct="1">
        <a:lnSpc>
          <a:spcPct val="86000"/>
        </a:lnSpc>
        <a:spcBef>
          <a:spcPct val="0"/>
        </a:spcBef>
        <a:buNone/>
        <a:defRPr sz="2800" b="1" i="0" kern="800" spc="-53">
          <a:solidFill>
            <a:schemeClr val="tx1"/>
          </a:solidFill>
          <a:latin typeface="Helvetica"/>
          <a:ea typeface="Gill Sans MT"/>
          <a:cs typeface="Helvetica"/>
        </a:defRPr>
      </a:lvl1pPr>
    </p:titleStyle>
    <p:bodyStyle>
      <a:lvl1pPr marL="228594" indent="-228594" algn="l" defTabSz="1219170" rtl="0" eaLnBrk="1" latinLnBrk="0" hangingPunct="1">
        <a:lnSpc>
          <a:spcPct val="100000"/>
        </a:lnSpc>
        <a:spcBef>
          <a:spcPts val="2400"/>
        </a:spcBef>
        <a:buClr>
          <a:schemeClr val="tx1">
            <a:lumMod val="60000"/>
            <a:lumOff val="40000"/>
          </a:schemeClr>
        </a:buClr>
        <a:buFont typeface="Arial" panose="020B0604020202020204" pitchFamily="34" charset="0"/>
        <a:buChar char="•"/>
        <a:defRPr sz="2400" b="0" i="0" kern="800" spc="-13">
          <a:solidFill>
            <a:schemeClr val="tx1"/>
          </a:solidFill>
          <a:latin typeface="Helvetica"/>
          <a:ea typeface="Gill Sans MT"/>
          <a:cs typeface="Helvetica"/>
        </a:defRPr>
      </a:lvl1pPr>
      <a:lvl2pPr marL="630238" indent="-341313" algn="l" defTabSz="1219170" rtl="0" eaLnBrk="1" latinLnBrk="0" hangingPunct="1">
        <a:lnSpc>
          <a:spcPct val="100000"/>
        </a:lnSpc>
        <a:spcBef>
          <a:spcPts val="600"/>
        </a:spcBef>
        <a:buClr>
          <a:schemeClr val="tx1">
            <a:lumMod val="60000"/>
            <a:lumOff val="40000"/>
          </a:schemeClr>
        </a:buClr>
        <a:buFont typeface="System Font Regular"/>
        <a:buChar char="—"/>
        <a:defRPr sz="1800" b="0" i="0" kern="800">
          <a:solidFill>
            <a:srgbClr val="0D94D7"/>
          </a:solidFill>
          <a:latin typeface="Helvetica"/>
          <a:ea typeface="Gill Sans MT"/>
          <a:cs typeface="Helvetica"/>
        </a:defRPr>
      </a:lvl2pPr>
      <a:lvl3pPr marL="855663" indent="-227013" algn="l" defTabSz="1219170" rtl="0" eaLnBrk="1" latinLnBrk="0" hangingPunct="1">
        <a:lnSpc>
          <a:spcPct val="10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75000"/>
        <a:buFont typeface="Courier New"/>
        <a:buChar char="o"/>
        <a:tabLst/>
        <a:defRPr sz="1800" b="0" i="0" kern="800">
          <a:solidFill>
            <a:schemeClr val="tx1"/>
          </a:solidFill>
          <a:latin typeface="Helvetica"/>
          <a:ea typeface="Gill Sans MT"/>
          <a:cs typeface="Helvetica"/>
        </a:defRPr>
      </a:lvl3pPr>
      <a:lvl4pPr marL="1084263" indent="-227013" algn="l" defTabSz="1144588" rtl="0" eaLnBrk="1" latinLnBrk="0" hangingPunct="1">
        <a:lnSpc>
          <a:spcPct val="100000"/>
        </a:lnSpc>
        <a:spcBef>
          <a:spcPts val="600"/>
        </a:spcBef>
        <a:buClr>
          <a:schemeClr val="tx1">
            <a:lumMod val="60000"/>
            <a:lumOff val="40000"/>
          </a:schemeClr>
        </a:buClr>
        <a:buFont typeface="System Font Regular"/>
        <a:buChar char="–"/>
        <a:defRPr sz="1800" b="0" i="0" kern="800">
          <a:solidFill>
            <a:schemeClr val="tx1"/>
          </a:solidFill>
          <a:latin typeface="Helvetica"/>
          <a:ea typeface="Gill Sans MT"/>
          <a:cs typeface="Helvetica"/>
        </a:defRPr>
      </a:lvl4pPr>
      <a:lvl5pPr marL="1311275" indent="-227013" algn="l" defTabSz="1252538" rtl="0" eaLnBrk="1" latinLnBrk="0" hangingPunct="1">
        <a:lnSpc>
          <a:spcPct val="10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67000"/>
        <a:buFont typeface="System Font Regular"/>
        <a:buChar char="•"/>
        <a:defRPr sz="1800" b="0" i="0" kern="800">
          <a:solidFill>
            <a:schemeClr val="tx1"/>
          </a:solidFill>
          <a:latin typeface="Helvetica"/>
          <a:ea typeface="Gill Sans MT"/>
          <a:cs typeface="Helvetica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1525078" y="1752600"/>
            <a:ext cx="9753600" cy="429219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D766B15A-9CBF-0142-9109-D811088DE67A}"/>
              </a:ext>
            </a:extLst>
          </p:cNvPr>
          <p:cNvSpPr txBox="1">
            <a:spLocks/>
          </p:cNvSpPr>
          <p:nvPr/>
        </p:nvSpPr>
        <p:spPr>
          <a:xfrm>
            <a:off x="1524000" y="6297359"/>
            <a:ext cx="4572000" cy="284693"/>
          </a:xfrm>
          <a:prstGeom prst="rect">
            <a:avLst/>
          </a:prstGeom>
        </p:spPr>
        <p:txBody>
          <a:bodyPr vert="horz" wrap="square" lIns="0" tIns="60960" rIns="121920" bIns="6096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/>
            <a:r>
              <a:rPr lang="en-US" sz="1050" spc="20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ea typeface="Gill Sans MT"/>
                <a:cs typeface="Helvetica"/>
              </a:rPr>
              <a:t>JACK KENT COOKE FOUNDATION </a:t>
            </a:r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EF1C5CFE-FB00-7F4C-AC49-9F2A40B05513}"/>
              </a:ext>
            </a:extLst>
          </p:cNvPr>
          <p:cNvSpPr txBox="1">
            <a:spLocks/>
          </p:cNvSpPr>
          <p:nvPr/>
        </p:nvSpPr>
        <p:spPr>
          <a:xfrm>
            <a:off x="10891081" y="6378171"/>
            <a:ext cx="93084" cy="219181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700" smtClean="0">
                <a:solidFill>
                  <a:schemeClr val="tx2">
                    <a:lumMod val="60000"/>
                    <a:lumOff val="40000"/>
                  </a:schemeClr>
                </a:solidFill>
                <a:latin typeface="Gill Sans MT"/>
              </a:rPr>
              <a:pPr algn="ctr"/>
              <a:t>‹#›</a:t>
            </a:fld>
            <a:endParaRPr lang="en-US" sz="700" dirty="0">
              <a:solidFill>
                <a:schemeClr val="tx2">
                  <a:lumMod val="60000"/>
                  <a:lumOff val="40000"/>
                </a:schemeClr>
              </a:solidFill>
              <a:latin typeface="Gill Sans MT"/>
            </a:endParaRPr>
          </a:p>
        </p:txBody>
      </p:sp>
      <p:sp>
        <p:nvSpPr>
          <p:cNvPr id="31" name="Rectangle 9">
            <a:extLst>
              <a:ext uri="{FF2B5EF4-FFF2-40B4-BE49-F238E27FC236}">
                <a16:creationId xmlns:a16="http://schemas.microsoft.com/office/drawing/2014/main" id="{2E4999D6-65B6-CC4F-B420-00671A4236CE}"/>
              </a:ext>
            </a:extLst>
          </p:cNvPr>
          <p:cNvSpPr/>
          <p:nvPr/>
        </p:nvSpPr>
        <p:spPr>
          <a:xfrm rot="13500000">
            <a:off x="11143195" y="6463174"/>
            <a:ext cx="47502" cy="47502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32" name="Action Button: Forward or Next 3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6D49F7DC-4491-3B4A-B908-048F42883AC3}"/>
              </a:ext>
            </a:extLst>
          </p:cNvPr>
          <p:cNvSpPr/>
          <p:nvPr/>
        </p:nvSpPr>
        <p:spPr>
          <a:xfrm>
            <a:off x="11065521" y="6385673"/>
            <a:ext cx="212079" cy="212079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33" name="Action Button: Back or Previous 32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BAF07724-70F5-E24A-AC90-1E97F538C57C}"/>
              </a:ext>
            </a:extLst>
          </p:cNvPr>
          <p:cNvSpPr/>
          <p:nvPr/>
        </p:nvSpPr>
        <p:spPr>
          <a:xfrm>
            <a:off x="10593297" y="6378571"/>
            <a:ext cx="216428" cy="219181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34" name="Slide Number Placeholder 5">
            <a:extLst>
              <a:ext uri="{FF2B5EF4-FFF2-40B4-BE49-F238E27FC236}">
                <a16:creationId xmlns:a16="http://schemas.microsoft.com/office/drawing/2014/main" id="{5C143AA8-0971-D74B-98B9-DE58CBD26AD8}"/>
              </a:ext>
            </a:extLst>
          </p:cNvPr>
          <p:cNvSpPr txBox="1">
            <a:spLocks/>
          </p:cNvSpPr>
          <p:nvPr/>
        </p:nvSpPr>
        <p:spPr>
          <a:xfrm>
            <a:off x="10894823" y="6376010"/>
            <a:ext cx="68622" cy="161579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800" dirty="0">
              <a:solidFill>
                <a:srgbClr val="223A4D"/>
              </a:solidFill>
              <a:latin typeface="Gill Sans MT"/>
            </a:endParaRPr>
          </a:p>
        </p:txBody>
      </p:sp>
      <p:sp>
        <p:nvSpPr>
          <p:cNvPr id="36" name="Rectangle 9">
            <a:extLst>
              <a:ext uri="{FF2B5EF4-FFF2-40B4-BE49-F238E27FC236}">
                <a16:creationId xmlns:a16="http://schemas.microsoft.com/office/drawing/2014/main" id="{519E8086-5330-614A-A69F-C8A478DC8AB3}"/>
              </a:ext>
            </a:extLst>
          </p:cNvPr>
          <p:cNvSpPr/>
          <p:nvPr/>
        </p:nvSpPr>
        <p:spPr>
          <a:xfrm rot="2700000">
            <a:off x="10679973" y="6463174"/>
            <a:ext cx="47502" cy="47502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" name="Title Placeholder 3"/>
          <p:cNvSpPr>
            <a:spLocks noGrp="1"/>
          </p:cNvSpPr>
          <p:nvPr>
            <p:ph type="title"/>
          </p:nvPr>
        </p:nvSpPr>
        <p:spPr>
          <a:xfrm>
            <a:off x="1525078" y="685800"/>
            <a:ext cx="9753600" cy="1143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7935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1" r:id="rId1"/>
    <p:sldLayoutId id="2147484152" r:id="rId2"/>
    <p:sldLayoutId id="2147484153" r:id="rId3"/>
    <p:sldLayoutId id="2147484154" r:id="rId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9170" rtl="0" eaLnBrk="1" latinLnBrk="0" hangingPunct="1">
        <a:lnSpc>
          <a:spcPct val="86000"/>
        </a:lnSpc>
        <a:spcBef>
          <a:spcPct val="0"/>
        </a:spcBef>
        <a:buNone/>
        <a:defRPr sz="2800" b="1" i="0" kern="800" spc="-53">
          <a:solidFill>
            <a:srgbClr val="00497B"/>
          </a:solidFill>
          <a:latin typeface="Helvetica"/>
          <a:ea typeface="Gill Sans MT"/>
          <a:cs typeface="Helvetica"/>
        </a:defRPr>
      </a:lvl1pPr>
    </p:titleStyle>
    <p:bodyStyle>
      <a:lvl1pPr marL="228594" indent="-228594" algn="l" defTabSz="1219170" rtl="0" eaLnBrk="1" latinLnBrk="0" hangingPunct="1">
        <a:lnSpc>
          <a:spcPct val="100000"/>
        </a:lnSpc>
        <a:spcBef>
          <a:spcPts val="2400"/>
        </a:spcBef>
        <a:buClr>
          <a:schemeClr val="tx1">
            <a:lumMod val="60000"/>
            <a:lumOff val="40000"/>
          </a:schemeClr>
        </a:buClr>
        <a:buFont typeface="Arial" panose="020B0604020202020204" pitchFamily="34" charset="0"/>
        <a:buChar char="•"/>
        <a:defRPr sz="2400" b="0" i="0" kern="800" spc="-13">
          <a:solidFill>
            <a:schemeClr val="tx1"/>
          </a:solidFill>
          <a:latin typeface="Helvetica"/>
          <a:ea typeface="Gill Sans MT"/>
          <a:cs typeface="Helvetica"/>
        </a:defRPr>
      </a:lvl1pPr>
      <a:lvl2pPr marL="630238" indent="-341313" algn="l" defTabSz="1219170" rtl="0" eaLnBrk="1" latinLnBrk="0" hangingPunct="1">
        <a:lnSpc>
          <a:spcPct val="100000"/>
        </a:lnSpc>
        <a:spcBef>
          <a:spcPts val="600"/>
        </a:spcBef>
        <a:buClr>
          <a:schemeClr val="tx1">
            <a:lumMod val="60000"/>
            <a:lumOff val="40000"/>
          </a:schemeClr>
        </a:buClr>
        <a:buFont typeface="System Font Regular"/>
        <a:buChar char="—"/>
        <a:defRPr sz="1800" b="0" i="0" kern="800">
          <a:solidFill>
            <a:srgbClr val="0D94D7"/>
          </a:solidFill>
          <a:latin typeface="Helvetica"/>
          <a:ea typeface="Gill Sans MT"/>
          <a:cs typeface="Helvetica"/>
        </a:defRPr>
      </a:lvl2pPr>
      <a:lvl3pPr marL="855663" indent="-227013" algn="l" defTabSz="1219170" rtl="0" eaLnBrk="1" latinLnBrk="0" hangingPunct="1">
        <a:lnSpc>
          <a:spcPct val="10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75000"/>
        <a:buFont typeface="Courier New"/>
        <a:buChar char="o"/>
        <a:tabLst/>
        <a:defRPr sz="1800" b="0" i="0" kern="800">
          <a:solidFill>
            <a:schemeClr val="tx1"/>
          </a:solidFill>
          <a:latin typeface="Helvetica"/>
          <a:ea typeface="Gill Sans MT"/>
          <a:cs typeface="Helvetica"/>
        </a:defRPr>
      </a:lvl3pPr>
      <a:lvl4pPr marL="1084263" indent="-227013" algn="l" defTabSz="1144588" rtl="0" eaLnBrk="1" latinLnBrk="0" hangingPunct="1">
        <a:lnSpc>
          <a:spcPct val="100000"/>
        </a:lnSpc>
        <a:spcBef>
          <a:spcPts val="600"/>
        </a:spcBef>
        <a:buClr>
          <a:schemeClr val="tx1">
            <a:lumMod val="60000"/>
            <a:lumOff val="40000"/>
          </a:schemeClr>
        </a:buClr>
        <a:buFont typeface="System Font Regular"/>
        <a:buChar char="–"/>
        <a:defRPr sz="1800" b="0" i="0" kern="800">
          <a:solidFill>
            <a:schemeClr val="tx1"/>
          </a:solidFill>
          <a:latin typeface="Helvetica"/>
          <a:ea typeface="Gill Sans MT"/>
          <a:cs typeface="Helvetica"/>
        </a:defRPr>
      </a:lvl4pPr>
      <a:lvl5pPr marL="1311275" indent="-227013" algn="l" defTabSz="1252538" rtl="0" eaLnBrk="1" latinLnBrk="0" hangingPunct="1">
        <a:lnSpc>
          <a:spcPct val="10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67000"/>
        <a:buFont typeface="System Font Regular"/>
        <a:buChar char="•"/>
        <a:defRPr sz="1800" b="0" i="0" kern="800">
          <a:solidFill>
            <a:schemeClr val="tx1"/>
          </a:solidFill>
          <a:latin typeface="Helvetica"/>
          <a:ea typeface="Gill Sans MT"/>
          <a:cs typeface="Helvetica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1525078" y="1752600"/>
            <a:ext cx="9753600" cy="429219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D766B15A-9CBF-0142-9109-D811088DE67A}"/>
              </a:ext>
            </a:extLst>
          </p:cNvPr>
          <p:cNvSpPr txBox="1">
            <a:spLocks/>
          </p:cNvSpPr>
          <p:nvPr/>
        </p:nvSpPr>
        <p:spPr>
          <a:xfrm>
            <a:off x="1524000" y="6297359"/>
            <a:ext cx="4572000" cy="284693"/>
          </a:xfrm>
          <a:prstGeom prst="rect">
            <a:avLst/>
          </a:prstGeom>
        </p:spPr>
        <p:txBody>
          <a:bodyPr vert="horz" wrap="square" lIns="0" tIns="60960" rIns="121920" bIns="6096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/>
            <a:r>
              <a:rPr lang="en-US" sz="1050" spc="20" dirty="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  <a:ea typeface="Gill Sans MT"/>
              </a:rPr>
              <a:t>JACK KENT COOKE FOUNDATION </a:t>
            </a:r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EF1C5CFE-FB00-7F4C-AC49-9F2A40B05513}"/>
              </a:ext>
            </a:extLst>
          </p:cNvPr>
          <p:cNvSpPr txBox="1">
            <a:spLocks/>
          </p:cNvSpPr>
          <p:nvPr/>
        </p:nvSpPr>
        <p:spPr>
          <a:xfrm>
            <a:off x="10891081" y="6378171"/>
            <a:ext cx="93084" cy="219181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70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pPr algn="ctr"/>
              <a:t>‹#›</a:t>
            </a:fld>
            <a:endParaRPr lang="en-US" sz="700" dirty="0">
              <a:solidFill>
                <a:schemeClr val="accent6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31" name="Rectangle 9">
            <a:extLst>
              <a:ext uri="{FF2B5EF4-FFF2-40B4-BE49-F238E27FC236}">
                <a16:creationId xmlns:a16="http://schemas.microsoft.com/office/drawing/2014/main" id="{2E4999D6-65B6-CC4F-B420-00671A4236CE}"/>
              </a:ext>
            </a:extLst>
          </p:cNvPr>
          <p:cNvSpPr/>
          <p:nvPr/>
        </p:nvSpPr>
        <p:spPr>
          <a:xfrm rot="13500000">
            <a:off x="11143195" y="6463174"/>
            <a:ext cx="47502" cy="47502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ap="flat" cmpd="sng" algn="ctr">
            <a:solidFill>
              <a:schemeClr val="bg1">
                <a:lumMod val="40000"/>
                <a:lumOff val="6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40000"/>
                  <a:lumOff val="60000"/>
                </a:schemeClr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32" name="Action Button: Forward or Next 3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6D49F7DC-4491-3B4A-B908-048F42883AC3}"/>
              </a:ext>
            </a:extLst>
          </p:cNvPr>
          <p:cNvSpPr/>
          <p:nvPr/>
        </p:nvSpPr>
        <p:spPr>
          <a:xfrm>
            <a:off x="11065521" y="6385673"/>
            <a:ext cx="212079" cy="212079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33" name="Action Button: Back or Previous 32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BAF07724-70F5-E24A-AC90-1E97F538C57C}"/>
              </a:ext>
            </a:extLst>
          </p:cNvPr>
          <p:cNvSpPr/>
          <p:nvPr/>
        </p:nvSpPr>
        <p:spPr>
          <a:xfrm>
            <a:off x="10593297" y="6378571"/>
            <a:ext cx="216428" cy="219181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34" name="Slide Number Placeholder 5">
            <a:extLst>
              <a:ext uri="{FF2B5EF4-FFF2-40B4-BE49-F238E27FC236}">
                <a16:creationId xmlns:a16="http://schemas.microsoft.com/office/drawing/2014/main" id="{5C143AA8-0971-D74B-98B9-DE58CBD26AD8}"/>
              </a:ext>
            </a:extLst>
          </p:cNvPr>
          <p:cNvSpPr txBox="1">
            <a:spLocks/>
          </p:cNvSpPr>
          <p:nvPr/>
        </p:nvSpPr>
        <p:spPr>
          <a:xfrm>
            <a:off x="10894823" y="6376010"/>
            <a:ext cx="68622" cy="161579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800" dirty="0">
              <a:solidFill>
                <a:schemeClr val="bg1">
                  <a:lumMod val="40000"/>
                  <a:lumOff val="60000"/>
                </a:schemeClr>
              </a:solidFill>
              <a:latin typeface="Gill Sans MT"/>
            </a:endParaRPr>
          </a:p>
        </p:txBody>
      </p:sp>
      <p:sp>
        <p:nvSpPr>
          <p:cNvPr id="36" name="Rectangle 9">
            <a:extLst>
              <a:ext uri="{FF2B5EF4-FFF2-40B4-BE49-F238E27FC236}">
                <a16:creationId xmlns:a16="http://schemas.microsoft.com/office/drawing/2014/main" id="{519E8086-5330-614A-A69F-C8A478DC8AB3}"/>
              </a:ext>
            </a:extLst>
          </p:cNvPr>
          <p:cNvSpPr/>
          <p:nvPr/>
        </p:nvSpPr>
        <p:spPr>
          <a:xfrm rot="2700000">
            <a:off x="10679973" y="6463174"/>
            <a:ext cx="47502" cy="47502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ap="flat" cmpd="sng" algn="ctr">
            <a:solidFill>
              <a:schemeClr val="bg1">
                <a:lumMod val="40000"/>
                <a:lumOff val="6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40000"/>
                  <a:lumOff val="60000"/>
                </a:schemeClr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" name="Title Placeholder 3"/>
          <p:cNvSpPr>
            <a:spLocks noGrp="1"/>
          </p:cNvSpPr>
          <p:nvPr>
            <p:ph type="title"/>
          </p:nvPr>
        </p:nvSpPr>
        <p:spPr>
          <a:xfrm>
            <a:off x="1525078" y="685800"/>
            <a:ext cx="9753600" cy="1143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868712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33" r:id="rId1"/>
    <p:sldLayoutId id="2147484134" r:id="rId2"/>
    <p:sldLayoutId id="2147484135" r:id="rId3"/>
    <p:sldLayoutId id="2147484136" r:id="rId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9170" rtl="0" eaLnBrk="1" latinLnBrk="0" hangingPunct="1">
        <a:lnSpc>
          <a:spcPct val="86000"/>
        </a:lnSpc>
        <a:spcBef>
          <a:spcPct val="0"/>
        </a:spcBef>
        <a:buNone/>
        <a:defRPr sz="2800" b="1" i="0" kern="800" spc="-53">
          <a:solidFill>
            <a:schemeClr val="tx2"/>
          </a:solidFill>
          <a:latin typeface="Helvetica"/>
          <a:ea typeface="Gill Sans MT"/>
          <a:cs typeface="Helvetica"/>
        </a:defRPr>
      </a:lvl1pPr>
    </p:titleStyle>
    <p:bodyStyle>
      <a:lvl1pPr marL="228594" indent="-228594" algn="l" defTabSz="1219170" rtl="0" eaLnBrk="1" latinLnBrk="0" hangingPunct="1">
        <a:lnSpc>
          <a:spcPct val="100000"/>
        </a:lnSpc>
        <a:spcBef>
          <a:spcPts val="2400"/>
        </a:spcBef>
        <a:buClr>
          <a:schemeClr val="bg1">
            <a:lumMod val="40000"/>
            <a:lumOff val="60000"/>
          </a:schemeClr>
        </a:buClr>
        <a:buFont typeface="Arial" panose="020B0604020202020204" pitchFamily="34" charset="0"/>
        <a:buChar char="•"/>
        <a:defRPr sz="2400" b="0" i="0" kern="800" spc="-13">
          <a:solidFill>
            <a:srgbClr val="FFFFFF"/>
          </a:solidFill>
          <a:latin typeface="Helvetica"/>
          <a:ea typeface="Gill Sans MT"/>
          <a:cs typeface="Helvetica"/>
        </a:defRPr>
      </a:lvl1pPr>
      <a:lvl2pPr marL="630238" indent="-341313" algn="l" defTabSz="1219170" rtl="0" eaLnBrk="1" latinLnBrk="0" hangingPunct="1">
        <a:lnSpc>
          <a:spcPct val="100000"/>
        </a:lnSpc>
        <a:spcBef>
          <a:spcPts val="600"/>
        </a:spcBef>
        <a:buClr>
          <a:schemeClr val="bg1">
            <a:lumMod val="40000"/>
            <a:lumOff val="60000"/>
          </a:schemeClr>
        </a:buClr>
        <a:buFont typeface="System Font Regular"/>
        <a:buChar char="—"/>
        <a:defRPr sz="1800" b="0" i="0" kern="800">
          <a:solidFill>
            <a:srgbClr val="FFFFFF"/>
          </a:solidFill>
          <a:latin typeface="Helvetica"/>
          <a:ea typeface="Gill Sans MT"/>
          <a:cs typeface="Helvetica"/>
        </a:defRPr>
      </a:lvl2pPr>
      <a:lvl3pPr marL="855663" indent="-227013" algn="l" defTabSz="1219170" rtl="0" eaLnBrk="1" latinLnBrk="0" hangingPunct="1">
        <a:lnSpc>
          <a:spcPct val="100000"/>
        </a:lnSpc>
        <a:spcBef>
          <a:spcPts val="600"/>
        </a:spcBef>
        <a:buClr>
          <a:schemeClr val="bg1">
            <a:lumMod val="40000"/>
            <a:lumOff val="60000"/>
          </a:schemeClr>
        </a:buClr>
        <a:buSzPct val="75000"/>
        <a:buFont typeface="Courier New"/>
        <a:buChar char="o"/>
        <a:tabLst/>
        <a:defRPr sz="1800" b="0" i="0" kern="800">
          <a:solidFill>
            <a:schemeClr val="bg1">
              <a:lumMod val="20000"/>
              <a:lumOff val="80000"/>
            </a:schemeClr>
          </a:solidFill>
          <a:latin typeface="Helvetica"/>
          <a:ea typeface="Gill Sans MT"/>
          <a:cs typeface="Helvetica"/>
        </a:defRPr>
      </a:lvl3pPr>
      <a:lvl4pPr marL="1084263" indent="-227013" algn="l" defTabSz="1144588" rtl="0" eaLnBrk="1" latinLnBrk="0" hangingPunct="1">
        <a:lnSpc>
          <a:spcPct val="100000"/>
        </a:lnSpc>
        <a:spcBef>
          <a:spcPts val="600"/>
        </a:spcBef>
        <a:buClr>
          <a:schemeClr val="bg1">
            <a:lumMod val="40000"/>
            <a:lumOff val="60000"/>
          </a:schemeClr>
        </a:buClr>
        <a:buFont typeface="System Font Regular"/>
        <a:buChar char="–"/>
        <a:defRPr sz="1800" b="0" i="0" kern="800">
          <a:solidFill>
            <a:schemeClr val="bg1">
              <a:lumMod val="20000"/>
              <a:lumOff val="80000"/>
            </a:schemeClr>
          </a:solidFill>
          <a:latin typeface="Helvetica"/>
          <a:ea typeface="Gill Sans MT"/>
          <a:cs typeface="Helvetica"/>
        </a:defRPr>
      </a:lvl4pPr>
      <a:lvl5pPr marL="1311275" indent="-227013" algn="l" defTabSz="1252538" rtl="0" eaLnBrk="1" latinLnBrk="0" hangingPunct="1">
        <a:lnSpc>
          <a:spcPct val="100000"/>
        </a:lnSpc>
        <a:spcBef>
          <a:spcPts val="600"/>
        </a:spcBef>
        <a:buClr>
          <a:schemeClr val="bg1">
            <a:lumMod val="40000"/>
            <a:lumOff val="60000"/>
          </a:schemeClr>
        </a:buClr>
        <a:buSzPct val="67000"/>
        <a:buFont typeface="System Font Regular"/>
        <a:buChar char="•"/>
        <a:defRPr sz="1800" b="0" i="0" kern="800">
          <a:solidFill>
            <a:schemeClr val="bg1">
              <a:lumMod val="20000"/>
              <a:lumOff val="80000"/>
            </a:schemeClr>
          </a:solidFill>
          <a:latin typeface="Helvetica"/>
          <a:ea typeface="Gill Sans MT"/>
          <a:cs typeface="Helvetica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59492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10" r:id="rId1"/>
    <p:sldLayoutId id="2147484165" r:id="rId2"/>
    <p:sldLayoutId id="2147484115" r:id="rId3"/>
    <p:sldLayoutId id="2147484161" r:id="rId4"/>
    <p:sldLayoutId id="2147484117" r:id="rId5"/>
    <p:sldLayoutId id="2147484162" r:id="rId6"/>
    <p:sldLayoutId id="2147484118" r:id="rId7"/>
    <p:sldLayoutId id="2147484163" r:id="rId8"/>
    <p:sldLayoutId id="2147484122" r:id="rId9"/>
    <p:sldLayoutId id="2147484164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1219170" rtl="0" eaLnBrk="1" latinLnBrk="0" hangingPunct="1">
        <a:lnSpc>
          <a:spcPct val="86000"/>
        </a:lnSpc>
        <a:spcBef>
          <a:spcPct val="0"/>
        </a:spcBef>
        <a:buNone/>
        <a:defRPr sz="2800" kern="800" spc="-53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000" kern="800" spc="-13">
          <a:solidFill>
            <a:schemeClr val="tx1"/>
          </a:solidFill>
          <a:latin typeface="+mn-lt"/>
          <a:ea typeface="+mn-ea"/>
          <a:cs typeface="+mn-cs"/>
        </a:defRPr>
      </a:lvl1pPr>
      <a:lvl2pPr marL="459306" indent="-230712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600" kern="800">
          <a:solidFill>
            <a:schemeClr val="tx1"/>
          </a:solidFill>
          <a:latin typeface="+mn-lt"/>
          <a:ea typeface="+mn-ea"/>
          <a:cs typeface="+mn-cs"/>
        </a:defRPr>
      </a:lvl2pPr>
      <a:lvl3pPr marL="687900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600" kern="800">
          <a:solidFill>
            <a:schemeClr val="tx1"/>
          </a:solidFill>
          <a:latin typeface="+mn-lt"/>
          <a:ea typeface="+mn-ea"/>
          <a:cs typeface="+mn-cs"/>
        </a:defRPr>
      </a:lvl3pPr>
      <a:lvl4pPr marL="916494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600" kern="800">
          <a:solidFill>
            <a:schemeClr val="tx1"/>
          </a:solidFill>
          <a:latin typeface="+mn-lt"/>
          <a:ea typeface="+mn-ea"/>
          <a:cs typeface="+mn-cs"/>
        </a:defRPr>
      </a:lvl4pPr>
      <a:lvl5pPr marL="1145089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1600" kern="8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ly.jkcf.org/register/campusrep" TargetMode="External"/><Relationship Id="rId2" Type="http://schemas.openxmlformats.org/officeDocument/2006/relationships/hyperlink" Target="https://apply.jkcf.org/register/externaluseragreement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mailto:scholarships@jkcf.org" TargetMode="Externa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zcampion@jkcf.org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scholarships@jkcf.org" TargetMode="External"/><Relationship Id="rId2" Type="http://schemas.openxmlformats.org/officeDocument/2006/relationships/hyperlink" Target="http://www.jkcf.org/transfer" TargetMode="External"/><Relationship Id="rId1" Type="http://schemas.openxmlformats.org/officeDocument/2006/relationships/slideLayout" Target="../slideLayouts/slideLayout13.xml"/><Relationship Id="rId5" Type="http://schemas.openxmlformats.org/officeDocument/2006/relationships/hyperlink" Target="mailto:thecommonapplication@liaisoncas.com" TargetMode="External"/><Relationship Id="rId4" Type="http://schemas.openxmlformats.org/officeDocument/2006/relationships/hyperlink" Target="https://help.liaisonedu.com/The_Common_App_Help_Center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95400" y="3451592"/>
            <a:ext cx="960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Helvetica"/>
                <a:cs typeface="Helvetica"/>
              </a:rPr>
              <a:t>Cooke Campus Representative Portal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19671" y="3051482"/>
            <a:ext cx="3962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75000"/>
                  </a:schemeClr>
                </a:solidFill>
                <a:latin typeface="Helvetica"/>
                <a:cs typeface="Helvetica"/>
              </a:rPr>
              <a:t>Fall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19670" y="4191000"/>
            <a:ext cx="95769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60C4F6"/>
                </a:solidFill>
                <a:latin typeface="Helvetica"/>
                <a:cs typeface="Helvetica"/>
              </a:rPr>
              <a:t>Training Document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0" y="1447800"/>
            <a:ext cx="2631440" cy="599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6725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DD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A987B-74CF-373F-2F7E-99D351890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/>
              <a:t>Cooke Campus Representative Role</a:t>
            </a:r>
            <a:endParaRPr lang="en-US" dirty="0"/>
          </a:p>
        </p:txBody>
      </p:sp>
      <p:pic>
        <p:nvPicPr>
          <p:cNvPr id="10" name="Content Placeholder 9" descr="A person pointing at a computer&#10;&#10;Description automatically generated">
            <a:extLst>
              <a:ext uri="{FF2B5EF4-FFF2-40B4-BE49-F238E27FC236}">
                <a16:creationId xmlns:a16="http://schemas.microsoft.com/office/drawing/2014/main" id="{932D0C85-0375-A3D9-4948-222910FA86CE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381000" y="1808408"/>
            <a:ext cx="6070549" cy="40386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EAF1BC-F263-D8D1-15B3-9D8DC405019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58000" y="1752600"/>
            <a:ext cx="4722812" cy="4343400"/>
          </a:xfrm>
        </p:spPr>
        <p:txBody>
          <a:bodyPr>
            <a:normAutofit fontScale="77500" lnSpcReduction="20000"/>
          </a:bodyPr>
          <a:lstStyle/>
          <a:p>
            <a:r>
              <a:rPr lang="en-US" sz="24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Campus Representatives </a:t>
            </a:r>
            <a:r>
              <a:rPr lang="en-US" sz="24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are faculty or staff members who support eligible students throughout the Undergraduate Transfer Scholarship application process.</a:t>
            </a:r>
          </a:p>
          <a:p>
            <a:r>
              <a:rPr lang="en-US" sz="24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Cooke Foundation Staff </a:t>
            </a:r>
            <a:r>
              <a:rPr lang="en-US" sz="24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partner with Campus Reps to support outreach efforts and help students successfully complete their application.  </a:t>
            </a:r>
          </a:p>
          <a:p>
            <a:r>
              <a:rPr lang="en-US" sz="24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Campus Reps receive scholarship decisions before applicants </a:t>
            </a:r>
            <a:r>
              <a:rPr lang="en-US" sz="24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so they can help coordinate communication and student support. </a:t>
            </a:r>
            <a:endParaRPr lang="en-US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US" sz="24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Some campuses organize surprise celebrations or recognition events </a:t>
            </a:r>
            <a:r>
              <a:rPr lang="en-US" sz="24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to honor scholarship recipients.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681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3530C-02F9-8287-FCA1-22CF7E1AD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5078" y="685800"/>
            <a:ext cx="9753600" cy="1143000"/>
          </a:xfrm>
        </p:spPr>
        <p:txBody>
          <a:bodyPr anchor="t">
            <a:normAutofit/>
          </a:bodyPr>
          <a:lstStyle/>
          <a:p>
            <a:pPr algn="ctr"/>
            <a:r>
              <a:rPr lang="en-US" sz="4400" dirty="0"/>
              <a:t>Before We Begin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3C03D7-792C-478A-1F05-B958F758E64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71856" y="1905000"/>
            <a:ext cx="6475412" cy="4191000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200" b="1" dirty="0"/>
              <a:t>All Campus Reps must complete the </a:t>
            </a:r>
            <a:r>
              <a:rPr lang="en-US" sz="2200" b="1" dirty="0">
                <a:hlinkClick r:id="rId2"/>
              </a:rPr>
              <a:t>User Agreement Form</a:t>
            </a:r>
            <a:r>
              <a:rPr lang="en-US" sz="2200" b="1" dirty="0"/>
              <a:t> prior to accessing the portal:</a:t>
            </a:r>
          </a:p>
          <a:p>
            <a:pPr marL="0" indent="0">
              <a:lnSpc>
                <a:spcPct val="90000"/>
              </a:lnSpc>
              <a:buNone/>
            </a:pPr>
            <a:endParaRPr lang="en-US" sz="2200" b="1" dirty="0"/>
          </a:p>
          <a:p>
            <a:pPr marL="0" indent="0">
              <a:lnSpc>
                <a:spcPct val="90000"/>
              </a:lnSpc>
              <a:spcBef>
                <a:spcPts val="600"/>
              </a:spcBef>
              <a:buNone/>
            </a:pPr>
            <a:r>
              <a:rPr lang="en-US" sz="2200" dirty="0">
                <a:hlinkClick r:id="rId2"/>
              </a:rPr>
              <a:t>https://apply.jkcf.org/register/externaluseragreement</a:t>
            </a:r>
            <a:endParaRPr lang="en-US" sz="2200" b="1" dirty="0"/>
          </a:p>
          <a:p>
            <a:pPr marL="0" indent="0">
              <a:lnSpc>
                <a:spcPct val="90000"/>
              </a:lnSpc>
              <a:buNone/>
            </a:pPr>
            <a:endParaRPr lang="en-US" sz="2200" b="1" dirty="0"/>
          </a:p>
          <a:p>
            <a:pPr marL="0" indent="0">
              <a:lnSpc>
                <a:spcPct val="90000"/>
              </a:lnSpc>
              <a:buNone/>
            </a:pPr>
            <a:r>
              <a:rPr lang="en-US" sz="2200" dirty="0"/>
              <a:t>To protect student information, the portal is only available to those who are registered with the Foundation as a Campus Representative. Please </a:t>
            </a:r>
            <a:r>
              <a:rPr lang="en-US" sz="2200" dirty="0">
                <a:hlinkClick r:id="rId3"/>
              </a:rPr>
              <a:t>click here</a:t>
            </a:r>
            <a:r>
              <a:rPr lang="en-US" sz="2200" dirty="0"/>
              <a:t> to update your information.</a:t>
            </a:r>
          </a:p>
          <a:p>
            <a:pPr>
              <a:lnSpc>
                <a:spcPct val="90000"/>
              </a:lnSpc>
            </a:pPr>
            <a:endParaRPr lang="en-US" sz="2200" dirty="0"/>
          </a:p>
        </p:txBody>
      </p:sp>
      <p:pic>
        <p:nvPicPr>
          <p:cNvPr id="5" name="Picture 4" descr="A group of people sitting at a table looking at a piece of paper&#10;&#10;Description automatically generated">
            <a:extLst>
              <a:ext uri="{FF2B5EF4-FFF2-40B4-BE49-F238E27FC236}">
                <a16:creationId xmlns:a16="http://schemas.microsoft.com/office/drawing/2014/main" id="{A4F64F2D-412A-CA8F-253E-42ABEB28065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155" r="1908" b="2"/>
          <a:stretch/>
        </p:blipFill>
        <p:spPr>
          <a:xfrm>
            <a:off x="7162800" y="1752600"/>
            <a:ext cx="4722812" cy="4191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945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946E4-0BC6-99BF-56CD-D7E469F05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5078" y="685800"/>
            <a:ext cx="9753600" cy="1143000"/>
          </a:xfrm>
        </p:spPr>
        <p:txBody>
          <a:bodyPr anchor="t">
            <a:normAutofit/>
          </a:bodyPr>
          <a:lstStyle/>
          <a:p>
            <a:r>
              <a:rPr lang="en-US" dirty="0"/>
              <a:t>Portal Login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0D76F-C1C1-8658-335D-DE7C671C2D3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525588" y="1752600"/>
            <a:ext cx="9753090" cy="4343400"/>
          </a:xfrm>
        </p:spPr>
        <p:txBody>
          <a:bodyPr>
            <a:normAutofit/>
          </a:bodyPr>
          <a:lstStyle/>
          <a:p>
            <a:r>
              <a:rPr lang="en-US" sz="1800" dirty="0"/>
              <a:t>After submitting the User Agreement Form, you will receive an email with a link to the portal:</a:t>
            </a: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r>
              <a:rPr lang="en-US" sz="1800" b="1" u="sng" dirty="0"/>
              <a:t>Username</a:t>
            </a:r>
            <a:r>
              <a:rPr lang="en-US" sz="1800" dirty="0"/>
              <a:t>: your email address</a:t>
            </a:r>
          </a:p>
          <a:p>
            <a:r>
              <a:rPr lang="en-US" sz="1800" b="1" u="sng" dirty="0"/>
              <a:t>Password</a:t>
            </a:r>
            <a:r>
              <a:rPr lang="en-US" sz="1800" dirty="0"/>
              <a:t>: temporarily assigned to you, then you will create your personal password</a:t>
            </a:r>
          </a:p>
          <a:p>
            <a:r>
              <a:rPr lang="en-US" sz="1800" dirty="0"/>
              <a:t>Please email </a:t>
            </a:r>
            <a:r>
              <a:rPr lang="en-US" sz="1800" dirty="0">
                <a:hlinkClick r:id="rId2"/>
              </a:rPr>
              <a:t>scholarships@jkcf.org</a:t>
            </a:r>
            <a:r>
              <a:rPr lang="en-US" sz="1800" dirty="0"/>
              <a:t> with any password issues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4C2E67-D562-CDA4-4DF5-0EA1F72D96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8390" y="2138464"/>
            <a:ext cx="4495220" cy="235733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7F8A9F1-7A1B-CCCF-D7AE-559FA817E8A4}"/>
              </a:ext>
            </a:extLst>
          </p:cNvPr>
          <p:cNvSpPr/>
          <p:nvPr/>
        </p:nvSpPr>
        <p:spPr>
          <a:xfrm>
            <a:off x="5000016" y="3972128"/>
            <a:ext cx="1705583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E97161-6D2B-D66A-0233-62D8A6A10F96}"/>
              </a:ext>
            </a:extLst>
          </p:cNvPr>
          <p:cNvSpPr/>
          <p:nvPr/>
        </p:nvSpPr>
        <p:spPr>
          <a:xfrm>
            <a:off x="5562600" y="4233964"/>
            <a:ext cx="16002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642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D0ACC-DEA7-B626-3B9C-D1D75F265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685800"/>
            <a:ext cx="9753600" cy="1143000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Portal Home Page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4553D4E-5E23-50C6-EE72-39BEE1CDF50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467100" y="1752600"/>
            <a:ext cx="5257800" cy="51562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The Portal Home Page looks like this:</a:t>
            </a:r>
          </a:p>
          <a:p>
            <a:endParaRPr lang="en-US" dirty="0"/>
          </a:p>
        </p:txBody>
      </p:sp>
      <p:pic>
        <p:nvPicPr>
          <p:cNvPr id="3" name="Picture 2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8938A8B6-C502-74D8-FDAD-33611F488C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971" y="2534061"/>
            <a:ext cx="10384972" cy="2682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968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A3C34-7061-AA60-09E8-5D1563BE3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Application Round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8F350F-CBE2-1053-D23F-1EE4CA74595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66800" y="1752600"/>
            <a:ext cx="10211878" cy="4343400"/>
          </a:xfrm>
        </p:spPr>
        <p:txBody>
          <a:bodyPr/>
          <a:lstStyle/>
          <a:p>
            <a:pPr marL="95250" indent="0">
              <a:buNone/>
            </a:pPr>
            <a:r>
              <a:rPr lang="en-US" sz="2400" dirty="0"/>
              <a:t>All applicant rows should display the 2027 Undergraduate Transfer Scholarship, indicating they are applying for the application that is currently open. </a:t>
            </a:r>
          </a:p>
          <a:p>
            <a:pPr marL="95250" indent="0">
              <a:buNone/>
            </a:pPr>
            <a:endParaRPr lang="en-US" sz="2400" dirty="0"/>
          </a:p>
          <a:p>
            <a:pPr marL="95250" indent="0">
              <a:buNone/>
            </a:pPr>
            <a:endParaRPr lang="en-US" sz="2400" dirty="0"/>
          </a:p>
          <a:p>
            <a:pPr marL="95250" indent="0">
              <a:buNone/>
            </a:pPr>
            <a:endParaRPr lang="en-US" dirty="0"/>
          </a:p>
          <a:p>
            <a:pPr marL="95250" indent="0">
              <a:buNone/>
            </a:pPr>
            <a:r>
              <a:rPr lang="en-US" sz="2400" dirty="0"/>
              <a:t>The application opened on August 19, 2026, and will close on December 9, 2026.</a:t>
            </a:r>
          </a:p>
          <a:p>
            <a:endParaRPr lang="en-US" dirty="0"/>
          </a:p>
        </p:txBody>
      </p:sp>
      <p:pic>
        <p:nvPicPr>
          <p:cNvPr id="3" name="Picture 2" descr="A close-up of a text&#10;&#10;AI-generated content may be incorrect.">
            <a:extLst>
              <a:ext uri="{FF2B5EF4-FFF2-40B4-BE49-F238E27FC236}">
                <a16:creationId xmlns:a16="http://schemas.microsoft.com/office/drawing/2014/main" id="{D04ED9FA-BC0C-4FC4-42AD-97F35FD8E5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2716" y="2950255"/>
            <a:ext cx="3476625" cy="155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935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5BC0A-A985-09DA-7E99-77F9D594E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Student Contact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F262AB-10D2-D732-762D-148DB5A16A6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05694" y="1864360"/>
            <a:ext cx="9980612" cy="4343400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This portal provides the names and email addresses of applicants on your campus. </a:t>
            </a:r>
          </a:p>
          <a:p>
            <a:endParaRPr lang="en-US" dirty="0"/>
          </a:p>
          <a:p>
            <a:endParaRPr lang="en-US" sz="2400" dirty="0"/>
          </a:p>
          <a:p>
            <a:r>
              <a:rPr lang="en-US" sz="2400" dirty="0"/>
              <a:t>You may copy email addresses from the portal and paste in Excel sheets to send bulk emails to your students. You may also connect individually.</a:t>
            </a:r>
          </a:p>
          <a:p>
            <a:r>
              <a:rPr lang="en-US" sz="2400" dirty="0"/>
              <a:t>Please be aware students may have used a personal email address rather than a school-provided email address to create their Common App for Transfer account.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718891-5CB6-17E0-89DE-EE3C5981EB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4623"/>
          <a:stretch/>
        </p:blipFill>
        <p:spPr>
          <a:xfrm>
            <a:off x="4089273" y="2971800"/>
            <a:ext cx="4013453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393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DA8A4-AE1C-9534-9E60-20AA8E935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8713"/>
            <a:ext cx="9753600" cy="1143000"/>
          </a:xfrm>
        </p:spPr>
        <p:txBody>
          <a:bodyPr>
            <a:normAutofit/>
          </a:bodyPr>
          <a:lstStyle/>
          <a:p>
            <a:r>
              <a:rPr lang="en-US" sz="4000" dirty="0"/>
              <a:t>Application Status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066E07-E952-1BB4-5380-15EE912321A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4840" y="2667000"/>
            <a:ext cx="6705600" cy="3648710"/>
          </a:xfrm>
        </p:spPr>
        <p:txBody>
          <a:bodyPr>
            <a:normAutofit/>
          </a:bodyPr>
          <a:lstStyle/>
          <a:p>
            <a:pPr marL="95250" indent="0">
              <a:buNone/>
            </a:pPr>
            <a:r>
              <a:rPr lang="en-US" sz="2400" b="1" u="sng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Awaiting Decision</a:t>
            </a:r>
            <a:r>
              <a:rPr lang="en-US" sz="24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:</a:t>
            </a:r>
            <a:r>
              <a:rPr lang="en-US" sz="24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student has submitted Common App for Transfer, two recommendation letters, resume, and transcript. This is a complete application.</a:t>
            </a:r>
          </a:p>
          <a:p>
            <a:pPr marL="95250" indent="0">
              <a:buNone/>
            </a:pPr>
            <a:r>
              <a:rPr lang="en-US" sz="2400" b="1" u="sng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Awaiting Materials</a:t>
            </a:r>
            <a:r>
              <a:rPr lang="en-US" sz="24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: </a:t>
            </a:r>
            <a:r>
              <a:rPr lang="en-US" sz="24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student has submitted Common App for Transfer but is missing supplemental materials (rec letters, resume, and/or transcript).</a:t>
            </a:r>
          </a:p>
          <a:p>
            <a:pPr marL="95250" indent="0">
              <a:buNone/>
            </a:pPr>
            <a:r>
              <a:rPr lang="en-US" sz="2400" b="1" u="sng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Awaiting Submission</a:t>
            </a:r>
            <a:r>
              <a:rPr lang="en-US" sz="24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:</a:t>
            </a:r>
            <a:r>
              <a:rPr lang="en-US" sz="24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student has not submitted Common App for Transfer. 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0500F2-639B-B65E-409C-5F4639D7F2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6156" y="1180213"/>
            <a:ext cx="3402522" cy="5183374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0AC5938-ACBB-13C8-8B48-E897D0C75E54}"/>
              </a:ext>
            </a:extLst>
          </p:cNvPr>
          <p:cNvSpPr txBox="1">
            <a:spLocks/>
          </p:cNvSpPr>
          <p:nvPr/>
        </p:nvSpPr>
        <p:spPr>
          <a:xfrm>
            <a:off x="706120" y="1751713"/>
            <a:ext cx="5257800" cy="515620"/>
          </a:xfrm>
          <a:prstGeom prst="rect">
            <a:avLst/>
          </a:prstGeom>
        </p:spPr>
        <p:txBody>
          <a:bodyPr vert="horz" lIns="0" tIns="0" rIns="0" bIns="0" rtlCol="0">
            <a:normAutofit fontScale="85000" lnSpcReduction="20000"/>
          </a:bodyPr>
          <a:lstStyle>
            <a:lvl1pPr marL="228594" indent="-228594" algn="l" defTabSz="1219170" rtl="0" eaLnBrk="1" latinLnBrk="0" hangingPunct="1">
              <a:lnSpc>
                <a:spcPct val="100000"/>
              </a:lnSpc>
              <a:spcBef>
                <a:spcPts val="2400"/>
              </a:spcBef>
              <a:buClr>
                <a:schemeClr val="tx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sz="2400" b="0" i="0" kern="800" spc="-13">
                <a:solidFill>
                  <a:schemeClr val="tx1"/>
                </a:solidFill>
                <a:latin typeface="Helvetica"/>
                <a:ea typeface="Gill Sans MT"/>
                <a:cs typeface="Helvetica"/>
              </a:defRPr>
            </a:lvl1pPr>
            <a:lvl2pPr marL="630238" indent="-341313" algn="l" defTabSz="121917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Font typeface="System Font Regular"/>
              <a:buChar char="—"/>
              <a:defRPr sz="1800" b="0" i="0" kern="800">
                <a:solidFill>
                  <a:srgbClr val="0D94D7"/>
                </a:solidFill>
                <a:latin typeface="Helvetica"/>
                <a:ea typeface="Gill Sans MT"/>
                <a:cs typeface="Helvetica"/>
              </a:defRPr>
            </a:lvl2pPr>
            <a:lvl3pPr marL="855663" indent="-227013" algn="l" defTabSz="121917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75000"/>
              <a:buFont typeface="Courier New"/>
              <a:buChar char="o"/>
              <a:tabLst/>
              <a:defRPr sz="1800" b="0" i="0" kern="800">
                <a:solidFill>
                  <a:schemeClr val="tx1"/>
                </a:solidFill>
                <a:latin typeface="Helvetica"/>
                <a:ea typeface="Gill Sans MT"/>
                <a:cs typeface="Helvetica"/>
              </a:defRPr>
            </a:lvl3pPr>
            <a:lvl4pPr marL="1084263" indent="-227013" algn="l" defTabSz="114458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Font typeface="System Font Regular"/>
              <a:buChar char="–"/>
              <a:defRPr sz="1800" b="0" i="0" kern="800">
                <a:solidFill>
                  <a:schemeClr val="tx1"/>
                </a:solidFill>
                <a:latin typeface="Helvetica"/>
                <a:ea typeface="Gill Sans MT"/>
                <a:cs typeface="Helvetica"/>
              </a:defRPr>
            </a:lvl4pPr>
            <a:lvl5pPr marL="1311275" indent="-227013" algn="l" defTabSz="125253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67000"/>
              <a:buFont typeface="System Font Regular"/>
              <a:buChar char="•"/>
              <a:defRPr sz="1800" b="0" i="0" kern="800">
                <a:solidFill>
                  <a:schemeClr val="tx1"/>
                </a:solidFill>
                <a:latin typeface="Helvetica"/>
                <a:ea typeface="Gill Sans MT"/>
                <a:cs typeface="Helvetica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There are three possible application statuses you might see for your students’ applications:</a:t>
            </a:r>
          </a:p>
        </p:txBody>
      </p:sp>
    </p:spTree>
    <p:extLst>
      <p:ext uri="{BB962C8B-B14F-4D97-AF65-F5344CB8AC3E}">
        <p14:creationId xmlns:p14="http://schemas.microsoft.com/office/powerpoint/2010/main" val="113544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3A070-2BE9-8156-B690-EC9FD816E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762000"/>
            <a:ext cx="9753600" cy="1143000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Checklist Pop-ups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4D1837-B1E1-989C-F513-1B41E778515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You can click</a:t>
            </a:r>
            <a:r>
              <a:rPr lang="en-US" sz="2400" dirty="0"/>
              <a:t> on each application in the home page to view a checklist specific to that student’s application.</a:t>
            </a:r>
          </a:p>
          <a:p>
            <a:endParaRPr lang="en-US" dirty="0"/>
          </a:p>
        </p:txBody>
      </p:sp>
      <p:pic>
        <p:nvPicPr>
          <p:cNvPr id="5" name="Picture 4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A7EB2372-151D-6FAA-8711-BE78915C3F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7824" y="2743200"/>
            <a:ext cx="4556352" cy="3119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636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F25AA-8FF2-36B1-B92E-67D188802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5078" y="685800"/>
            <a:ext cx="9753600" cy="1143000"/>
          </a:xfrm>
        </p:spPr>
        <p:txBody>
          <a:bodyPr anchor="t">
            <a:normAutofit/>
          </a:bodyPr>
          <a:lstStyle/>
          <a:p>
            <a:pPr algn="ctr"/>
            <a:r>
              <a:rPr lang="en-US" sz="4000" dirty="0"/>
              <a:t>Troubleshooting</a:t>
            </a:r>
          </a:p>
        </p:txBody>
      </p:sp>
      <p:pic>
        <p:nvPicPr>
          <p:cNvPr id="5" name="Picture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C0F7C81D-3810-B8BD-376D-320DAA2067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961" r="20457" b="-3"/>
          <a:stretch/>
        </p:blipFill>
        <p:spPr>
          <a:xfrm>
            <a:off x="762000" y="1747520"/>
            <a:ext cx="4722812" cy="4343400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2FDC92-E831-0D41-8780-DA71A2DA358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324600" y="2128520"/>
            <a:ext cx="5255134" cy="3962400"/>
          </a:xfrm>
        </p:spPr>
        <p:txBody>
          <a:bodyPr vert="horz" lIns="0" tIns="0" rIns="0" bIns="0" rtlCol="0" anchor="t">
            <a:normAutofit/>
          </a:bodyPr>
          <a:lstStyle/>
          <a:p>
            <a:pPr marL="95250" indent="0">
              <a:lnSpc>
                <a:spcPct val="90000"/>
              </a:lnSpc>
              <a:buNone/>
            </a:pPr>
            <a:r>
              <a:rPr lang="en-US" sz="1900" dirty="0"/>
              <a:t>If you know a student who intends to apply but their name is not listed in your portal, check with them about the following:</a:t>
            </a:r>
          </a:p>
          <a:p>
            <a:pPr>
              <a:lnSpc>
                <a:spcPct val="90000"/>
              </a:lnSpc>
            </a:pPr>
            <a:r>
              <a:rPr lang="en-US" sz="1900" dirty="0"/>
              <a:t>Have they added the Jack Kent Cooke Foundation program to their Common App for Transfer?</a:t>
            </a:r>
          </a:p>
          <a:p>
            <a:pPr>
              <a:lnSpc>
                <a:spcPct val="90000"/>
              </a:lnSpc>
            </a:pPr>
            <a:r>
              <a:rPr lang="en-US" sz="1900" dirty="0"/>
              <a:t>Have they included a different campus in their coursework information? It is possible they are listed under that college’s portal and not yours.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900" dirty="0"/>
              <a:t> Contact Zach at </a:t>
            </a:r>
            <a:r>
              <a:rPr lang="en-US" sz="1900" dirty="0">
                <a:hlinkClick r:id="rId3"/>
              </a:rPr>
              <a:t>zcampion@jkcf.org</a:t>
            </a:r>
            <a:r>
              <a:rPr lang="en-US" sz="1900" dirty="0"/>
              <a:t> if needed.</a:t>
            </a:r>
          </a:p>
          <a:p>
            <a:pPr>
              <a:lnSpc>
                <a:spcPct val="90000"/>
              </a:lnSpc>
            </a:pP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2657408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1F59B-D98C-1F39-1EE5-11CFC41F1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Other Resources and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5F71C3-D64D-0161-CE86-BC7372947A5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62000" y="1986280"/>
            <a:ext cx="4722812" cy="4191000"/>
          </a:xfrm>
        </p:spPr>
        <p:txBody>
          <a:bodyPr/>
          <a:lstStyle/>
          <a:p>
            <a:pPr marL="0" indent="0" algn="ctr">
              <a:buSzPts val="1800"/>
              <a:buFont typeface="Arial"/>
              <a:buNone/>
            </a:pPr>
            <a:r>
              <a:rPr lang="en-US" sz="2400" dirty="0">
                <a:latin typeface="Muli ExtraBold" panose="020B0604020202020204" charset="0"/>
              </a:rPr>
              <a:t>For Questions about the Scholarship and Eligibility:</a:t>
            </a:r>
          </a:p>
          <a:p>
            <a:pPr marL="0" indent="0" algn="ctr">
              <a:buSzPts val="1800"/>
              <a:buFont typeface="Arial"/>
              <a:buNone/>
            </a:pPr>
            <a:r>
              <a:rPr lang="en-US" sz="1600" dirty="0">
                <a:latin typeface="Muli" panose="020B0604020202020204" charset="0"/>
                <a:hlinkClick r:id="rId2"/>
              </a:rPr>
              <a:t>www.jkcf.org/transfer</a:t>
            </a:r>
            <a:endParaRPr lang="en-US" sz="1600" dirty="0">
              <a:latin typeface="Muli" panose="020B0604020202020204" charset="0"/>
            </a:endParaRPr>
          </a:p>
          <a:p>
            <a:pPr marL="0" indent="0" algn="ctr">
              <a:buSzPts val="1800"/>
              <a:buFont typeface="Arial"/>
              <a:buNone/>
            </a:pPr>
            <a:r>
              <a:rPr lang="en-US" sz="1600" dirty="0">
                <a:latin typeface="Muli" panose="020B0604020202020204" charset="0"/>
                <a:hlinkClick r:id="rId3"/>
              </a:rPr>
              <a:t>scholarships@jkcf.org</a:t>
            </a:r>
            <a:endParaRPr lang="en-US" sz="1600" dirty="0">
              <a:latin typeface="Muli" panose="020B060402020202020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74F19DF-B9A1-CA06-E0DF-7A06B090A28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705600" y="2001520"/>
            <a:ext cx="4722812" cy="4191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dirty="0">
                <a:latin typeface="Muli ExtraBold" panose="020B0604020202020204" charset="0"/>
              </a:rPr>
              <a:t>For Questions about the Common App for Transfer:</a:t>
            </a:r>
          </a:p>
          <a:p>
            <a:pPr marL="0" indent="0" algn="ctr">
              <a:buNone/>
            </a:pPr>
            <a:r>
              <a:rPr lang="en-US" sz="1600" dirty="0">
                <a:latin typeface="Muli" panose="020B0604020202020204" charset="0"/>
                <a:hlinkClick r:id="rId4"/>
              </a:rPr>
              <a:t>https://help.liaisonedu.com/The_Common_App_Help_Center</a:t>
            </a:r>
            <a:endParaRPr lang="en-US" sz="1600" dirty="0">
              <a:latin typeface="Muli" panose="020B0604020202020204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Muli" panose="020B0604020202020204" charset="0"/>
                <a:hlinkClick r:id="rId5"/>
              </a:rPr>
              <a:t>thecommonapplication@liaisoncas.com</a:t>
            </a:r>
            <a:endParaRPr lang="en-US" sz="1600" dirty="0">
              <a:latin typeface="Muli" panose="020B0604020202020204" charset="0"/>
            </a:endParaRP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54E53E-A959-15F5-E0A3-6C35E9FE03EA}"/>
              </a:ext>
            </a:extLst>
          </p:cNvPr>
          <p:cNvSpPr txBox="1"/>
          <p:nvPr/>
        </p:nvSpPr>
        <p:spPr>
          <a:xfrm>
            <a:off x="1600200" y="5105400"/>
            <a:ext cx="8991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buNone/>
            </a:pPr>
            <a:r>
              <a:rPr lang="en-US" sz="2400" dirty="0">
                <a:latin typeface="Muli" panose="020B0604020202020204" charset="0"/>
              </a:rPr>
              <a:t>Response time: 1-2 business days, 3 days during busiest times</a:t>
            </a:r>
          </a:p>
        </p:txBody>
      </p:sp>
    </p:spTree>
    <p:extLst>
      <p:ext uri="{BB962C8B-B14F-4D97-AF65-F5344CB8AC3E}">
        <p14:creationId xmlns:p14="http://schemas.microsoft.com/office/powerpoint/2010/main" val="2442666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85B69-BC3E-C571-C526-C237A23C4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42900"/>
            <a:ext cx="9753600" cy="1143000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Key 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7A752C-F361-5BBB-AE24-A424AD9A9AC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13322" y="1638300"/>
            <a:ext cx="9753600" cy="4191000"/>
          </a:xfrm>
        </p:spPr>
        <p:txBody>
          <a:bodyPr>
            <a:normAutofit fontScale="55000" lnSpcReduction="20000"/>
          </a:bodyPr>
          <a:lstStyle/>
          <a:p>
            <a:pPr marL="0" lvl="0" indent="0">
              <a:buNone/>
            </a:pPr>
            <a:r>
              <a:rPr lang="en-US" sz="3500" b="1" dirty="0"/>
              <a:t>Application opens:</a:t>
            </a:r>
          </a:p>
          <a:p>
            <a:pPr marL="0" indent="0">
              <a:buNone/>
            </a:pPr>
            <a:r>
              <a:rPr lang="en-US" sz="3500" b="1" dirty="0">
                <a:latin typeface="Muli ExtraBold"/>
              </a:rPr>
              <a:t>August 19, 2026 (Earlier date!!)</a:t>
            </a:r>
            <a:endParaRPr lang="en-US" sz="3500" b="1" dirty="0"/>
          </a:p>
          <a:p>
            <a:pPr marL="0" lvl="0" indent="0">
              <a:buNone/>
            </a:pPr>
            <a:r>
              <a:rPr lang="en-US" sz="3500" b="1" dirty="0"/>
              <a:t>Application closes:</a:t>
            </a:r>
          </a:p>
          <a:p>
            <a:pPr marL="0" lvl="0" indent="0">
              <a:buNone/>
            </a:pPr>
            <a:r>
              <a:rPr lang="en-US" sz="3500" b="1" dirty="0">
                <a:latin typeface="Muli ExtraBold"/>
              </a:rPr>
              <a:t>December 9, 2026 (Earlier date!!)</a:t>
            </a:r>
            <a:endParaRPr lang="en-US" sz="3500" b="1" dirty="0"/>
          </a:p>
          <a:p>
            <a:pPr marL="0" lvl="0" indent="0">
              <a:buNone/>
            </a:pPr>
            <a:r>
              <a:rPr lang="en-US" sz="3500" b="1" dirty="0"/>
              <a:t>Semifinalists announced:</a:t>
            </a:r>
          </a:p>
          <a:p>
            <a:pPr marL="0" lvl="0" indent="0">
              <a:buNone/>
            </a:pPr>
            <a:r>
              <a:rPr lang="en-US" sz="3500" dirty="0">
                <a:latin typeface="Muli ExtraBold"/>
              </a:rPr>
              <a:t>February 2027</a:t>
            </a:r>
            <a:endParaRPr lang="en-US" sz="3500" dirty="0"/>
          </a:p>
          <a:p>
            <a:pPr marL="0" lvl="0" indent="0">
              <a:buNone/>
            </a:pPr>
            <a:r>
              <a:rPr lang="en-US" sz="3500" b="1" dirty="0"/>
              <a:t>Recipients announced:</a:t>
            </a:r>
          </a:p>
          <a:p>
            <a:pPr marL="0" lvl="0" indent="0">
              <a:buNone/>
            </a:pPr>
            <a:r>
              <a:rPr lang="en-US" sz="3500" dirty="0">
                <a:latin typeface="Muli ExtraBold"/>
              </a:rPr>
              <a:t>May 2027</a:t>
            </a:r>
            <a:endParaRPr lang="en-US" sz="3500" dirty="0"/>
          </a:p>
          <a:p>
            <a:endParaRPr lang="en-US" dirty="0"/>
          </a:p>
        </p:txBody>
      </p:sp>
      <p:pic>
        <p:nvPicPr>
          <p:cNvPr id="6" name="Picture 5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F933FD4E-CCAF-4896-52F0-A09D64AEF2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9278" y="1524000"/>
            <a:ext cx="6629400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964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JKCF-Weekend-339-08032024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-9676"/>
            <a:ext cx="12192000" cy="6858000"/>
          </a:xfrm>
          <a:prstGeom prst="rect">
            <a:avLst/>
          </a:prstGeom>
          <a:gradFill flip="none" rotWithShape="1">
            <a:gsLst>
              <a:gs pos="15000">
                <a:schemeClr val="bg2">
                  <a:lumMod val="75000"/>
                  <a:alpha val="75000"/>
                </a:schemeClr>
              </a:gs>
              <a:gs pos="100000">
                <a:schemeClr val="bg2">
                  <a:alpha val="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295400" y="3451592"/>
            <a:ext cx="960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FFFF"/>
                </a:solidFill>
                <a:latin typeface="Helvetica"/>
                <a:cs typeface="Helvetica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4069147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</p:bldLst>
  </p:timing>
</p:sld>
</file>

<file path=ppt/theme/theme1.xml><?xml version="1.0" encoding="utf-8"?>
<a:theme xmlns:a="http://schemas.openxmlformats.org/drawingml/2006/main" name="Master Slide - White Bkgnd">
  <a:themeElements>
    <a:clrScheme name="Aspen FSP EPIC Housing">
      <a:dk1>
        <a:srgbClr val="00497B"/>
      </a:dk1>
      <a:lt1>
        <a:srgbClr val="CCECFC"/>
      </a:lt1>
      <a:dk2>
        <a:srgbClr val="1E73B3"/>
      </a:dk2>
      <a:lt2>
        <a:srgbClr val="EDEDEB"/>
      </a:lt2>
      <a:accent1>
        <a:srgbClr val="2F3967"/>
      </a:accent1>
      <a:accent2>
        <a:srgbClr val="D63F41"/>
      </a:accent2>
      <a:accent3>
        <a:srgbClr val="EBB944"/>
      </a:accent3>
      <a:accent4>
        <a:srgbClr val="2B3580"/>
      </a:accent4>
      <a:accent5>
        <a:srgbClr val="23814E"/>
      </a:accent5>
      <a:accent6>
        <a:srgbClr val="2962A9"/>
      </a:accent6>
      <a:hlink>
        <a:srgbClr val="1E88CF"/>
      </a:hlink>
      <a:folHlink>
        <a:srgbClr val="3D57C2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OVA Template L" id="{6D572FB0-E95A-4E41-BE14-4DA6450EE38D}" vid="{88DABF5F-0424-BA47-884A-93AE5FBDD8EE}"/>
    </a:ext>
  </a:extLst>
</a:theme>
</file>

<file path=ppt/theme/theme2.xml><?xml version="1.0" encoding="utf-8"?>
<a:theme xmlns:a="http://schemas.openxmlformats.org/drawingml/2006/main" name="Tan Bkgnd Content">
  <a:themeElements>
    <a:clrScheme name="Aspen FSP EPIC Housing">
      <a:dk1>
        <a:srgbClr val="00497B"/>
      </a:dk1>
      <a:lt1>
        <a:srgbClr val="CCECFC"/>
      </a:lt1>
      <a:dk2>
        <a:srgbClr val="1E73B3"/>
      </a:dk2>
      <a:lt2>
        <a:srgbClr val="EDEDEB"/>
      </a:lt2>
      <a:accent1>
        <a:srgbClr val="2F3967"/>
      </a:accent1>
      <a:accent2>
        <a:srgbClr val="D63F41"/>
      </a:accent2>
      <a:accent3>
        <a:srgbClr val="EBB944"/>
      </a:accent3>
      <a:accent4>
        <a:srgbClr val="2B3580"/>
      </a:accent4>
      <a:accent5>
        <a:srgbClr val="23814E"/>
      </a:accent5>
      <a:accent6>
        <a:srgbClr val="2962A9"/>
      </a:accent6>
      <a:hlink>
        <a:srgbClr val="1E88CF"/>
      </a:hlink>
      <a:folHlink>
        <a:srgbClr val="3D57C2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OVA Template L" id="{6D572FB0-E95A-4E41-BE14-4DA6450EE38D}" vid="{88DABF5F-0424-BA47-884A-93AE5FBDD8EE}"/>
    </a:ext>
  </a:extLst>
</a:theme>
</file>

<file path=ppt/theme/theme3.xml><?xml version="1.0" encoding="utf-8"?>
<a:theme xmlns:a="http://schemas.openxmlformats.org/drawingml/2006/main" name="Lt Blue Bkgnd Content">
  <a:themeElements>
    <a:clrScheme name="Aspen FSP EPIC Housing">
      <a:dk1>
        <a:srgbClr val="00497B"/>
      </a:dk1>
      <a:lt1>
        <a:srgbClr val="CCECFC"/>
      </a:lt1>
      <a:dk2>
        <a:srgbClr val="1E73B3"/>
      </a:dk2>
      <a:lt2>
        <a:srgbClr val="EDEDEB"/>
      </a:lt2>
      <a:accent1>
        <a:srgbClr val="2F3967"/>
      </a:accent1>
      <a:accent2>
        <a:srgbClr val="D63F41"/>
      </a:accent2>
      <a:accent3>
        <a:srgbClr val="EBB944"/>
      </a:accent3>
      <a:accent4>
        <a:srgbClr val="2B3580"/>
      </a:accent4>
      <a:accent5>
        <a:srgbClr val="23814E"/>
      </a:accent5>
      <a:accent6>
        <a:srgbClr val="2962A9"/>
      </a:accent6>
      <a:hlink>
        <a:srgbClr val="1E88CF"/>
      </a:hlink>
      <a:folHlink>
        <a:srgbClr val="3D57C2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OVA Template L" id="{6D572FB0-E95A-4E41-BE14-4DA6450EE38D}" vid="{88DABF5F-0424-BA47-884A-93AE5FBDD8EE}"/>
    </a:ext>
  </a:extLst>
</a:theme>
</file>

<file path=ppt/theme/theme4.xml><?xml version="1.0" encoding="utf-8"?>
<a:theme xmlns:a="http://schemas.openxmlformats.org/drawingml/2006/main" name="Blue Bkgnd Content">
  <a:themeElements>
    <a:clrScheme name="Aspen FSP EPIC Housing">
      <a:dk1>
        <a:srgbClr val="00497B"/>
      </a:dk1>
      <a:lt1>
        <a:srgbClr val="CCECFC"/>
      </a:lt1>
      <a:dk2>
        <a:srgbClr val="1E73B3"/>
      </a:dk2>
      <a:lt2>
        <a:srgbClr val="EDEDEB"/>
      </a:lt2>
      <a:accent1>
        <a:srgbClr val="2F3967"/>
      </a:accent1>
      <a:accent2>
        <a:srgbClr val="D63F41"/>
      </a:accent2>
      <a:accent3>
        <a:srgbClr val="EBB944"/>
      </a:accent3>
      <a:accent4>
        <a:srgbClr val="2B3580"/>
      </a:accent4>
      <a:accent5>
        <a:srgbClr val="23814E"/>
      </a:accent5>
      <a:accent6>
        <a:srgbClr val="2962A9"/>
      </a:accent6>
      <a:hlink>
        <a:srgbClr val="1E88CF"/>
      </a:hlink>
      <a:folHlink>
        <a:srgbClr val="3D57C2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OVA Template L" id="{6D572FB0-E95A-4E41-BE14-4DA6450EE38D}" vid="{88DABF5F-0424-BA47-884A-93AE5FBDD8EE}"/>
    </a:ext>
  </a:extLst>
</a:theme>
</file>

<file path=ppt/theme/theme5.xml><?xml version="1.0" encoding="utf-8"?>
<a:theme xmlns:a="http://schemas.openxmlformats.org/drawingml/2006/main" name="Color Bkgnds">
  <a:themeElements>
    <a:clrScheme name="Aspen FSP EPIC Housing">
      <a:dk1>
        <a:srgbClr val="00497B"/>
      </a:dk1>
      <a:lt1>
        <a:srgbClr val="CCECFC"/>
      </a:lt1>
      <a:dk2>
        <a:srgbClr val="1E73B3"/>
      </a:dk2>
      <a:lt2>
        <a:srgbClr val="EDEDEB"/>
      </a:lt2>
      <a:accent1>
        <a:srgbClr val="2F3967"/>
      </a:accent1>
      <a:accent2>
        <a:srgbClr val="D63F41"/>
      </a:accent2>
      <a:accent3>
        <a:srgbClr val="EBB944"/>
      </a:accent3>
      <a:accent4>
        <a:srgbClr val="2B3580"/>
      </a:accent4>
      <a:accent5>
        <a:srgbClr val="23814E"/>
      </a:accent5>
      <a:accent6>
        <a:srgbClr val="2962A9"/>
      </a:accent6>
      <a:hlink>
        <a:srgbClr val="1E88CF"/>
      </a:hlink>
      <a:folHlink>
        <a:srgbClr val="3D57C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OVA Template L" id="{6D572FB0-E95A-4E41-BE14-4DA6450EE38D}" vid="{ADF3FC2D-4EC3-8D43-9E95-4FBDC2B3B5D7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20200120 Aspen FSP EPIC Housing GILL.potx</Template>
  <TotalTime>52312</TotalTime>
  <Words>602</Words>
  <Application>Microsoft Office PowerPoint</Application>
  <PresentationFormat>Widescreen</PresentationFormat>
  <Paragraphs>67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Master Slide - White Bkgnd</vt:lpstr>
      <vt:lpstr>Tan Bkgnd Content</vt:lpstr>
      <vt:lpstr>Lt Blue Bkgnd Content</vt:lpstr>
      <vt:lpstr>Blue Bkgnd Content</vt:lpstr>
      <vt:lpstr>Color Bkgnds</vt:lpstr>
      <vt:lpstr>PowerPoint Presentation</vt:lpstr>
      <vt:lpstr>Cooke Campus Representative Role</vt:lpstr>
      <vt:lpstr>Before We Begin</vt:lpstr>
      <vt:lpstr>Portal Login</vt:lpstr>
      <vt:lpstr>Portal Home Page</vt:lpstr>
      <vt:lpstr>Application Round</vt:lpstr>
      <vt:lpstr>Student Contact Information</vt:lpstr>
      <vt:lpstr>Application Status</vt:lpstr>
      <vt:lpstr>Checklist Pop-ups</vt:lpstr>
      <vt:lpstr>Troubleshooting</vt:lpstr>
      <vt:lpstr>Other Resources and Support</vt:lpstr>
      <vt:lpstr>Key Dates</vt:lpstr>
      <vt:lpstr>PowerPoint Presentation</vt:lpstr>
    </vt:vector>
  </TitlesOfParts>
  <Manager/>
  <Company>VOICE Design Collective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Aspen FSP EPIC Housing Template</dc:title>
  <dc:subject/>
  <dc:creator>John Vance (703) 408-0623</dc:creator>
  <cp:keywords/>
  <dc:description/>
  <cp:lastModifiedBy>Joan Dutchess</cp:lastModifiedBy>
  <cp:revision>361</cp:revision>
  <dcterms:created xsi:type="dcterms:W3CDTF">2019-03-12T21:11:42Z</dcterms:created>
  <dcterms:modified xsi:type="dcterms:W3CDTF">2026-07-15T21:13:27Z</dcterms:modified>
  <cp:category/>
</cp:coreProperties>
</file>