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4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80" r:id="rId1"/>
    <p:sldMasterId id="2147484155" r:id="rId2"/>
    <p:sldMasterId id="2147484132" r:id="rId3"/>
    <p:sldMasterId id="2147484114" r:id="rId4"/>
    <p:sldMasterId id="2147484167" r:id="rId5"/>
  </p:sldMasterIdLst>
  <p:notesMasterIdLst>
    <p:notesMasterId r:id="rId15"/>
  </p:notesMasterIdLst>
  <p:handoutMasterIdLst>
    <p:handoutMasterId r:id="rId16"/>
  </p:handoutMasterIdLst>
  <p:sldIdLst>
    <p:sldId id="512" r:id="rId6"/>
    <p:sldId id="551" r:id="rId7"/>
    <p:sldId id="588" r:id="rId8"/>
    <p:sldId id="593" r:id="rId9"/>
    <p:sldId id="311" r:id="rId10"/>
    <p:sldId id="553" r:id="rId11"/>
    <p:sldId id="563" r:id="rId12"/>
    <p:sldId id="594" r:id="rId13"/>
    <p:sldId id="582" r:id="rId14"/>
  </p:sldIdLst>
  <p:sldSz cx="12192000" cy="6858000"/>
  <p:notesSz cx="6858000" cy="9144000"/>
  <p:embeddedFontLst>
    <p:embeddedFont>
      <p:font typeface="Gill Sans MT" panose="020B0502020104020203" pitchFamily="34" charset="0"/>
      <p:regular r:id="rId17"/>
      <p:bold r:id="rId18"/>
      <p:italic r:id="rId19"/>
      <p:boldItalic r:id="rId20"/>
    </p:embeddedFont>
    <p:embeddedFont>
      <p:font typeface="Helvetica" panose="020B0604020202020204" pitchFamily="34" charset="0"/>
      <p:regular r:id="rId21"/>
      <p:bold r:id="rId22"/>
      <p:italic r:id="rId23"/>
      <p:boldItalic r:id="rId24"/>
    </p:embeddedFont>
    <p:embeddedFont>
      <p:font typeface="Montserrat Medium" panose="00000600000000000000" pitchFamily="2" charset="0"/>
      <p:regular r:id="rId25"/>
      <p:italic r:id="rId26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512"/>
            <p14:sldId id="551"/>
            <p14:sldId id="588"/>
            <p14:sldId id="593"/>
            <p14:sldId id="311"/>
            <p14:sldId id="553"/>
            <p14:sldId id="563"/>
            <p14:sldId id="594"/>
            <p14:sldId id="58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570" userDrawn="1">
          <p15:clr>
            <a:srgbClr val="A4A3A4"/>
          </p15:clr>
        </p15:guide>
        <p15:guide id="2" pos="3984" userDrawn="1">
          <p15:clr>
            <a:srgbClr val="A4A3A4"/>
          </p15:clr>
        </p15:guide>
        <p15:guide id="3" orient="horz" pos="1094" userDrawn="1">
          <p15:clr>
            <a:srgbClr val="A4A3A4"/>
          </p15:clr>
        </p15:guide>
        <p15:guide id="4" pos="33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8DBDF"/>
    <a:srgbClr val="7C7C70"/>
    <a:srgbClr val="ADDCFF"/>
    <a:srgbClr val="BB2828"/>
    <a:srgbClr val="D4D7D8"/>
    <a:srgbClr val="7D949E"/>
    <a:srgbClr val="71727C"/>
    <a:srgbClr val="141313"/>
    <a:srgbClr val="FF6A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0E56BB-05DC-4159-9FC9-6DA633458252}" v="2" dt="2026-07-07T16:44:03.8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74" autoAdjust="0"/>
    <p:restoredTop sz="94862" autoAdjust="0"/>
  </p:normalViewPr>
  <p:slideViewPr>
    <p:cSldViewPr snapToObjects="1">
      <p:cViewPr varScale="1">
        <p:scale>
          <a:sx n="110" d="100"/>
          <a:sy n="110" d="100"/>
        </p:scale>
        <p:origin x="52" y="52"/>
      </p:cViewPr>
      <p:guideLst>
        <p:guide orient="horz" pos="1570"/>
        <p:guide pos="3984"/>
        <p:guide orient="horz" pos="1094"/>
        <p:guide pos="33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5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8.fntdata"/><Relationship Id="rId32" Type="http://schemas.microsoft.com/office/2015/10/relationships/revisionInfo" Target="revisionInfo.xml"/><Relationship Id="rId5" Type="http://schemas.openxmlformats.org/officeDocument/2006/relationships/slideMaster" Target="slideMasters/slideMaster5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font" Target="fonts/font3.fntdata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6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an Dutchess" userId="963e676f-d220-40b6-b476-a9efb2fa2cdd" providerId="ADAL" clId="{1E3F9B42-4DBC-43F9-AEBF-1CFECDC57B4F}"/>
    <pc:docChg chg="modSld delMainMaster">
      <pc:chgData name="Joan Dutchess" userId="963e676f-d220-40b6-b476-a9efb2fa2cdd" providerId="ADAL" clId="{1E3F9B42-4DBC-43F9-AEBF-1CFECDC57B4F}" dt="2026-07-07T16:44:12.923" v="2"/>
      <pc:docMkLst>
        <pc:docMk/>
      </pc:docMkLst>
      <pc:sldChg chg="modSp">
        <pc:chgData name="Joan Dutchess" userId="963e676f-d220-40b6-b476-a9efb2fa2cdd" providerId="ADAL" clId="{1E3F9B42-4DBC-43F9-AEBF-1CFECDC57B4F}" dt="2026-07-07T16:44:03.820" v="1" actId="20577"/>
        <pc:sldMkLst>
          <pc:docMk/>
          <pc:sldMk cId="86128721" sldId="553"/>
        </pc:sldMkLst>
        <pc:spChg chg="mod">
          <ac:chgData name="Joan Dutchess" userId="963e676f-d220-40b6-b476-a9efb2fa2cdd" providerId="ADAL" clId="{1E3F9B42-4DBC-43F9-AEBF-1CFECDC57B4F}" dt="2026-07-07T16:44:03.820" v="1" actId="20577"/>
          <ac:spMkLst>
            <pc:docMk/>
            <pc:sldMk cId="86128721" sldId="553"/>
            <ac:spMk id="19" creationId="{00000000-0000-0000-0000-000000000000}"/>
          </ac:spMkLst>
        </pc:spChg>
      </pc:sldChg>
      <pc:sldMasterChg chg="del delSldLayout">
        <pc:chgData name="Joan Dutchess" userId="963e676f-d220-40b6-b476-a9efb2fa2cdd" providerId="ADAL" clId="{1E3F9B42-4DBC-43F9-AEBF-1CFECDC57B4F}" dt="2026-07-07T16:44:12.923" v="2"/>
        <pc:sldMasterMkLst>
          <pc:docMk/>
          <pc:sldMasterMk cId="77935102" sldId="2147484150"/>
        </pc:sldMasterMkLst>
        <pc:sldLayoutChg chg="del">
          <pc:chgData name="Joan Dutchess" userId="963e676f-d220-40b6-b476-a9efb2fa2cdd" providerId="ADAL" clId="{1E3F9B42-4DBC-43F9-AEBF-1CFECDC57B4F}" dt="2026-07-07T16:44:12.923" v="2"/>
          <pc:sldLayoutMkLst>
            <pc:docMk/>
            <pc:sldMasterMk cId="77935102" sldId="2147484150"/>
            <pc:sldLayoutMk cId="3204378146" sldId="2147484151"/>
          </pc:sldLayoutMkLst>
        </pc:sldLayoutChg>
        <pc:sldLayoutChg chg="del">
          <pc:chgData name="Joan Dutchess" userId="963e676f-d220-40b6-b476-a9efb2fa2cdd" providerId="ADAL" clId="{1E3F9B42-4DBC-43F9-AEBF-1CFECDC57B4F}" dt="2026-07-07T16:44:12.923" v="2"/>
          <pc:sldLayoutMkLst>
            <pc:docMk/>
            <pc:sldMasterMk cId="77935102" sldId="2147484150"/>
            <pc:sldLayoutMk cId="168062677" sldId="2147484152"/>
          </pc:sldLayoutMkLst>
        </pc:sldLayoutChg>
        <pc:sldLayoutChg chg="del">
          <pc:chgData name="Joan Dutchess" userId="963e676f-d220-40b6-b476-a9efb2fa2cdd" providerId="ADAL" clId="{1E3F9B42-4DBC-43F9-AEBF-1CFECDC57B4F}" dt="2026-07-07T16:44:12.923" v="2"/>
          <pc:sldLayoutMkLst>
            <pc:docMk/>
            <pc:sldMasterMk cId="77935102" sldId="2147484150"/>
            <pc:sldLayoutMk cId="547275366" sldId="2147484153"/>
          </pc:sldLayoutMkLst>
        </pc:sldLayoutChg>
        <pc:sldLayoutChg chg="del">
          <pc:chgData name="Joan Dutchess" userId="963e676f-d220-40b6-b476-a9efb2fa2cdd" providerId="ADAL" clId="{1E3F9B42-4DBC-43F9-AEBF-1CFECDC57B4F}" dt="2026-07-07T16:44:12.923" v="2"/>
          <pc:sldLayoutMkLst>
            <pc:docMk/>
            <pc:sldMasterMk cId="77935102" sldId="2147484150"/>
            <pc:sldLayoutMk cId="306061003" sldId="2147484154"/>
          </pc:sldLayoutMkLst>
        </pc:sldLayoutChg>
        <pc:sldLayoutChg chg="del">
          <pc:chgData name="Joan Dutchess" userId="963e676f-d220-40b6-b476-a9efb2fa2cdd" providerId="ADAL" clId="{1E3F9B42-4DBC-43F9-AEBF-1CFECDC57B4F}" dt="2026-07-07T16:44:12.923" v="2"/>
          <pc:sldLayoutMkLst>
            <pc:docMk/>
            <pc:sldMasterMk cId="77935102" sldId="2147484150"/>
            <pc:sldLayoutMk cId="2680640343" sldId="2147484166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Gill Sans MT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32C214-A587-884C-82FB-9710B2EC6B56}" type="datetimeFigureOut">
              <a:rPr lang="en-US" smtClean="0">
                <a:latin typeface="Gill Sans MT"/>
              </a:rPr>
              <a:t>7/7/2026</a:t>
            </a:fld>
            <a:endParaRPr lang="en-US" dirty="0">
              <a:latin typeface="Gill Sans M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Gill Sans M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900E1B-4F77-9545-A900-83A343486EFA}" type="slidenum">
              <a:rPr lang="en-US" smtClean="0">
                <a:latin typeface="Gill Sans MT"/>
              </a:rPr>
              <a:t>‹#›</a:t>
            </a:fld>
            <a:endParaRPr lang="en-US" dirty="0">
              <a:latin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29984902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Gill Sans MT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Gill Sans MT"/>
              </a:defRPr>
            </a:lvl1pPr>
          </a:lstStyle>
          <a:p>
            <a:fld id="{03A1D146-B4E0-1741-B9EE-9789392EFCC4}" type="datetimeFigureOut">
              <a:rPr lang="en-US" smtClean="0"/>
              <a:pPr/>
              <a:t>7/7/2026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Gill Sans MT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Gill Sans MT"/>
              </a:defRPr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b="0" i="0" kern="1200">
        <a:solidFill>
          <a:schemeClr val="tx1"/>
        </a:solidFill>
        <a:latin typeface="Gill Sans MT"/>
        <a:ea typeface="+mn-ea"/>
        <a:cs typeface="+mn-cs"/>
      </a:defRPr>
    </a:lvl1pPr>
    <a:lvl2pPr marL="609585" algn="l" defTabSz="609585" rtl="0" eaLnBrk="1" latinLnBrk="0" hangingPunct="1">
      <a:defRPr sz="1600" b="0" i="0" kern="1200">
        <a:solidFill>
          <a:schemeClr val="tx1"/>
        </a:solidFill>
        <a:latin typeface="Gill Sans MT"/>
        <a:ea typeface="+mn-ea"/>
        <a:cs typeface="+mn-cs"/>
      </a:defRPr>
    </a:lvl2pPr>
    <a:lvl3pPr marL="1219170" algn="l" defTabSz="609585" rtl="0" eaLnBrk="1" latinLnBrk="0" hangingPunct="1">
      <a:defRPr sz="1600" b="0" i="0" kern="1200">
        <a:solidFill>
          <a:schemeClr val="tx1"/>
        </a:solidFill>
        <a:latin typeface="Gill Sans MT"/>
        <a:ea typeface="+mn-ea"/>
        <a:cs typeface="+mn-cs"/>
      </a:defRPr>
    </a:lvl3pPr>
    <a:lvl4pPr marL="1828754" algn="l" defTabSz="609585" rtl="0" eaLnBrk="1" latinLnBrk="0" hangingPunct="1">
      <a:defRPr sz="1600" b="0" i="0" kern="1200">
        <a:solidFill>
          <a:schemeClr val="tx1"/>
        </a:solidFill>
        <a:latin typeface="Gill Sans MT"/>
        <a:ea typeface="+mn-ea"/>
        <a:cs typeface="+mn-cs"/>
      </a:defRPr>
    </a:lvl4pPr>
    <a:lvl5pPr marL="2438339" algn="l" defTabSz="609585" rtl="0" eaLnBrk="1" latinLnBrk="0" hangingPunct="1">
      <a:defRPr sz="1600" b="0" i="0" kern="1200">
        <a:solidFill>
          <a:schemeClr val="tx1"/>
        </a:solidFill>
        <a:latin typeface="Gill Sans M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444444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DD7A1F-8410-427A-854F-434611F21E9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8804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kg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752600"/>
            <a:ext cx="9753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320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kgnd Content 1 Colum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905000"/>
            <a:ext cx="9753600" cy="4191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528762" y="1219200"/>
            <a:ext cx="9748838" cy="406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86000"/>
              </a:lnSpc>
              <a:spcBef>
                <a:spcPts val="0"/>
              </a:spcBef>
              <a:buNone/>
              <a:defRPr sz="2000" b="0" i="0" baseline="0">
                <a:solidFill>
                  <a:schemeClr val="tx1"/>
                </a:solidFill>
                <a:latin typeface="Helvetica"/>
                <a:ea typeface="Gill Sans MT"/>
                <a:cs typeface="Helvetica"/>
              </a:defRPr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41557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kgnd Content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752600"/>
            <a:ext cx="4722812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5"/>
          <p:cNvSpPr>
            <a:spLocks noGrp="1"/>
          </p:cNvSpPr>
          <p:nvPr>
            <p:ph sz="quarter" idx="11"/>
          </p:nvPr>
        </p:nvSpPr>
        <p:spPr>
          <a:xfrm>
            <a:off x="6555866" y="1752600"/>
            <a:ext cx="4722812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70337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kgnd Content 2 Colum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905000"/>
            <a:ext cx="4722812" cy="4191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528762" y="1219200"/>
            <a:ext cx="9748838" cy="406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86000"/>
              </a:lnSpc>
              <a:spcBef>
                <a:spcPts val="0"/>
              </a:spcBef>
              <a:buNone/>
              <a:defRPr sz="2000" b="0" i="0" baseline="0">
                <a:solidFill>
                  <a:srgbClr val="FFFFFF"/>
                </a:solidFill>
                <a:latin typeface="Helvetica"/>
                <a:ea typeface="Gill Sans MT"/>
                <a:cs typeface="Helvetica"/>
              </a:defRPr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5" name="Content Placeholder 5"/>
          <p:cNvSpPr>
            <a:spLocks noGrp="1"/>
          </p:cNvSpPr>
          <p:nvPr>
            <p:ph sz="quarter" idx="12"/>
          </p:nvPr>
        </p:nvSpPr>
        <p:spPr>
          <a:xfrm>
            <a:off x="6554788" y="1905000"/>
            <a:ext cx="4722812" cy="4191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4330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k Blue Bknd W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766B15A-9CBF-0142-9109-D811088DE67A}"/>
              </a:ext>
            </a:extLst>
          </p:cNvPr>
          <p:cNvSpPr txBox="1">
            <a:spLocks/>
          </p:cNvSpPr>
          <p:nvPr userDrawn="1"/>
        </p:nvSpPr>
        <p:spPr>
          <a:xfrm>
            <a:off x="1524000" y="6297359"/>
            <a:ext cx="4876800" cy="284693"/>
          </a:xfrm>
          <a:prstGeom prst="rect">
            <a:avLst/>
          </a:prstGeom>
        </p:spPr>
        <p:txBody>
          <a:bodyPr vert="horz" wrap="square" lIns="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/>
            <a:r>
              <a:rPr lang="en-US" sz="1050" spc="20" dirty="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Gill Sans MT"/>
              </a:rPr>
              <a:t>JACK KENT COOKE FOUNDATION </a:t>
            </a:r>
          </a:p>
        </p:txBody>
      </p:sp>
    </p:spTree>
    <p:extLst>
      <p:ext uri="{BB962C8B-B14F-4D97-AF65-F5344CB8AC3E}">
        <p14:creationId xmlns:p14="http://schemas.microsoft.com/office/powerpoint/2010/main" val="849968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k Blue Bkkgnd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814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kgnd W Footer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766B15A-9CBF-0142-9109-D811088DE67A}"/>
              </a:ext>
            </a:extLst>
          </p:cNvPr>
          <p:cNvSpPr txBox="1">
            <a:spLocks/>
          </p:cNvSpPr>
          <p:nvPr userDrawn="1"/>
        </p:nvSpPr>
        <p:spPr>
          <a:xfrm>
            <a:off x="1524000" y="6297359"/>
            <a:ext cx="4876800" cy="284693"/>
          </a:xfrm>
          <a:prstGeom prst="rect">
            <a:avLst/>
          </a:prstGeom>
        </p:spPr>
        <p:txBody>
          <a:bodyPr vert="horz" wrap="square" lIns="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/>
            <a:r>
              <a:rPr lang="en-US" sz="1050" spc="20" dirty="0">
                <a:solidFill>
                  <a:schemeClr val="tx1">
                    <a:lumMod val="75000"/>
                  </a:schemeClr>
                </a:solidFill>
                <a:latin typeface="+mn-lt"/>
                <a:ea typeface="Gill Sans MT"/>
              </a:rPr>
              <a:t>JACK KENT COOKE FOUNDATION 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 userDrawn="1"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rgbClr val="17A1FF"/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rgbClr val="17A1FF"/>
              </a:solidFill>
              <a:latin typeface="Helvetica"/>
              <a:cs typeface="Helvetica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 userDrawn="1"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60000"/>
                <a:lumOff val="4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rgbClr val="17A1FF"/>
                </a:solidFill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2" name="Action Button: Forward or Next 1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 userDrawn="1"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3" name="Action Button: Back or Previous 12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 userDrawn="1"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 userDrawn="1"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rgbClr val="17A1FF"/>
              </a:solidFill>
              <a:latin typeface="Gill Sans MT"/>
            </a:endParaRPr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 userDrawn="1"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60000"/>
                <a:lumOff val="4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chemeClr val="bg1">
                    <a:lumMod val="60000"/>
                    <a:lumOff val="40000"/>
                  </a:schemeClr>
                </a:solidFill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8964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kgnd No Footer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 userDrawn="1"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rgbClr val="17A1FF"/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rgbClr val="17A1FF"/>
              </a:solidFill>
              <a:latin typeface="Helvetica"/>
              <a:cs typeface="Helvetica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 userDrawn="1"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60000"/>
                <a:lumOff val="4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rgbClr val="17A1FF"/>
                </a:solidFill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2" name="Action Button: Forward or Next 1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 userDrawn="1"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3" name="Action Button: Back or Previous 12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 userDrawn="1"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 userDrawn="1"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rgbClr val="17A1FF"/>
              </a:solidFill>
              <a:latin typeface="Gill Sans MT"/>
            </a:endParaRPr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 userDrawn="1"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60000"/>
                <a:lumOff val="4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chemeClr val="bg1">
                    <a:lumMod val="60000"/>
                    <a:lumOff val="40000"/>
                  </a:schemeClr>
                </a:solidFill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8641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t Blue Bkgnd W Foot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 userDrawn="1"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rgbClr val="64AEE5"/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rgbClr val="64AEE5"/>
              </a:solidFill>
              <a:latin typeface="Helvetica"/>
              <a:cs typeface="Helvetica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 userDrawn="1"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2" name="Action Button: Forward or Next 1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 userDrawn="1"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3" name="Action Button: Back or Previous 12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 userDrawn="1"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 userDrawn="1"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rgbClr val="223A4D"/>
              </a:solidFill>
              <a:latin typeface="Gill Sans MT"/>
            </a:endParaRPr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 userDrawn="1"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D766B15A-9CBF-0142-9109-D811088DE67A}"/>
              </a:ext>
            </a:extLst>
          </p:cNvPr>
          <p:cNvSpPr txBox="1">
            <a:spLocks/>
          </p:cNvSpPr>
          <p:nvPr userDrawn="1"/>
        </p:nvSpPr>
        <p:spPr>
          <a:xfrm>
            <a:off x="1524000" y="6297359"/>
            <a:ext cx="4876800" cy="284693"/>
          </a:xfrm>
          <a:prstGeom prst="rect">
            <a:avLst/>
          </a:prstGeom>
        </p:spPr>
        <p:txBody>
          <a:bodyPr vert="horz" wrap="square" lIns="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/>
            <a:r>
              <a:rPr lang="en-US" sz="1050" spc="20" dirty="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Gill Sans MT"/>
              </a:rPr>
              <a:t>JACK KENT COOKE FOUNDATION </a:t>
            </a:r>
          </a:p>
        </p:txBody>
      </p:sp>
    </p:spTree>
    <p:extLst>
      <p:ext uri="{BB962C8B-B14F-4D97-AF65-F5344CB8AC3E}">
        <p14:creationId xmlns:p14="http://schemas.microsoft.com/office/powerpoint/2010/main" val="1964012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t Blue Bkgnd No Foot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 userDrawn="1"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rgbClr val="64AEE5"/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rgbClr val="64AEE5"/>
              </a:solidFill>
              <a:latin typeface="Helvetica"/>
              <a:cs typeface="Helvetica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 userDrawn="1"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2" name="Action Button: Forward or Next 1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 userDrawn="1"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3" name="Action Button: Back or Previous 12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 userDrawn="1"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 userDrawn="1"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rgbClr val="223A4D"/>
              </a:solidFill>
              <a:latin typeface="Gill Sans MT"/>
            </a:endParaRPr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 userDrawn="1"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895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n Bkgnd W Footer">
    <p:bg>
      <p:bgPr>
        <a:solidFill>
          <a:srgbClr val="D4D7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 userDrawn="1"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rgbClr val="B5B5AD"/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rgbClr val="B5B5AD"/>
              </a:solidFill>
              <a:latin typeface="Helvetica"/>
              <a:cs typeface="Helvetica"/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 userDrawn="1"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2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rgbClr val="17A1FF"/>
                </a:solidFill>
              </a:ln>
              <a:solidFill>
                <a:srgbClr val="B5B5AD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 userDrawn="1"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6" name="Action Button: Back or Previous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 userDrawn="1"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 userDrawn="1"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 userDrawn="1"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2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chemeClr val="bg1">
                    <a:lumMod val="60000"/>
                    <a:lumOff val="40000"/>
                  </a:schemeClr>
                </a:solidFill>
              </a:ln>
              <a:solidFill>
                <a:srgbClr val="B5B5AD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766B15A-9CBF-0142-9109-D811088DE67A}"/>
              </a:ext>
            </a:extLst>
          </p:cNvPr>
          <p:cNvSpPr txBox="1">
            <a:spLocks/>
          </p:cNvSpPr>
          <p:nvPr userDrawn="1"/>
        </p:nvSpPr>
        <p:spPr>
          <a:xfrm>
            <a:off x="1524000" y="6297359"/>
            <a:ext cx="4876800" cy="284693"/>
          </a:xfrm>
          <a:prstGeom prst="rect">
            <a:avLst/>
          </a:prstGeom>
        </p:spPr>
        <p:txBody>
          <a:bodyPr vert="horz" wrap="square" lIns="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/>
            <a:r>
              <a:rPr lang="en-US" sz="1050" spc="20" dirty="0">
                <a:solidFill>
                  <a:schemeClr val="bg2">
                    <a:lumMod val="75000"/>
                  </a:schemeClr>
                </a:solidFill>
                <a:latin typeface="+mn-lt"/>
                <a:ea typeface="Gill Sans MT"/>
              </a:rPr>
              <a:t>JACK KENT COOKE FOUNDATION </a:t>
            </a:r>
          </a:p>
        </p:txBody>
      </p:sp>
    </p:spTree>
    <p:extLst>
      <p:ext uri="{BB962C8B-B14F-4D97-AF65-F5344CB8AC3E}">
        <p14:creationId xmlns:p14="http://schemas.microsoft.com/office/powerpoint/2010/main" val="12887523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kgnd 1 Colum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905000"/>
            <a:ext cx="9753600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528762" y="1219200"/>
            <a:ext cx="9748838" cy="406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86000"/>
              </a:lnSpc>
              <a:spcBef>
                <a:spcPts val="0"/>
              </a:spcBef>
              <a:buNone/>
              <a:defRPr sz="2000" b="0" i="0" baseline="0">
                <a:solidFill>
                  <a:srgbClr val="1E89CF"/>
                </a:solidFill>
                <a:latin typeface="Helvetica"/>
                <a:ea typeface="Gill Sans MT"/>
                <a:cs typeface="Helvetica"/>
              </a:defRPr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1288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n Bkgnd No Footer">
    <p:bg>
      <p:bgPr>
        <a:solidFill>
          <a:srgbClr val="D4D7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 userDrawn="1"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rgbClr val="B5B5AD"/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rgbClr val="B5B5AD"/>
              </a:solidFill>
              <a:latin typeface="Helvetica"/>
              <a:cs typeface="Helvetica"/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 userDrawn="1"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2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rgbClr val="17A1FF"/>
                </a:solidFill>
              </a:ln>
              <a:solidFill>
                <a:srgbClr val="B5B5AD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 userDrawn="1"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6" name="Action Button: Back or Previous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 userDrawn="1"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 userDrawn="1"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 userDrawn="1"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2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chemeClr val="bg1">
                    <a:lumMod val="60000"/>
                    <a:lumOff val="40000"/>
                  </a:schemeClr>
                </a:solidFill>
              </a:ln>
              <a:solidFill>
                <a:srgbClr val="B5B5AD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2521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kgnd W Foo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D766B15A-9CBF-0142-9109-D811088DE67A}"/>
              </a:ext>
            </a:extLst>
          </p:cNvPr>
          <p:cNvSpPr txBox="1">
            <a:spLocks/>
          </p:cNvSpPr>
          <p:nvPr userDrawn="1"/>
        </p:nvSpPr>
        <p:spPr>
          <a:xfrm>
            <a:off x="1524000" y="6297359"/>
            <a:ext cx="4876800" cy="284693"/>
          </a:xfrm>
          <a:prstGeom prst="rect">
            <a:avLst/>
          </a:prstGeom>
        </p:spPr>
        <p:txBody>
          <a:bodyPr vert="horz" wrap="square" lIns="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/>
            <a:r>
              <a:rPr lang="en-US" sz="1050" spc="20" dirty="0">
                <a:solidFill>
                  <a:schemeClr val="tx2">
                    <a:lumMod val="90000"/>
                  </a:schemeClr>
                </a:solidFill>
                <a:latin typeface="+mn-lt"/>
                <a:ea typeface="Gill Sans MT"/>
              </a:rPr>
              <a:t>JACK KENT COOKE FOUNDATION 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 userDrawn="1"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chemeClr val="tx2">
                    <a:lumMod val="75000"/>
                  </a:schemeClr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chemeClr val="tx2">
                  <a:lumMod val="75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 userDrawn="1"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tx2">
                <a:lumMod val="7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chemeClr val="bg1">
                    <a:lumMod val="40000"/>
                    <a:lumOff val="60000"/>
                  </a:schemeClr>
                </a:solidFill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 userDrawn="1"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6" name="Action Button: Back or Previous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 userDrawn="1"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 userDrawn="1"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rgbClr val="17A1FF"/>
              </a:solidFill>
              <a:latin typeface="Gill Sans MT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 userDrawn="1"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tx2">
                <a:lumMod val="7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chemeClr val="bg1">
                    <a:lumMod val="40000"/>
                    <a:lumOff val="60000"/>
                  </a:schemeClr>
                </a:solidFill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6434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kgnd N Foo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 userDrawn="1"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chemeClr val="tx2">
                    <a:lumMod val="75000"/>
                  </a:schemeClr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chemeClr val="tx2">
                  <a:lumMod val="75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 userDrawn="1"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tx2">
                <a:lumMod val="7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chemeClr val="bg1">
                    <a:lumMod val="40000"/>
                    <a:lumOff val="60000"/>
                  </a:schemeClr>
                </a:solidFill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 userDrawn="1"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6" name="Action Button: Back or Previous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 userDrawn="1"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 userDrawn="1"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rgbClr val="17A1FF"/>
              </a:solidFill>
              <a:latin typeface="Gill Sans MT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 userDrawn="1"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tx2">
                <a:lumMod val="7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chemeClr val="bg1">
                    <a:lumMod val="40000"/>
                    <a:lumOff val="60000"/>
                  </a:schemeClr>
                </a:solidFill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6826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68941-AD55-2D54-06D0-6AAA3AF363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BF5171-D828-4D14-7AE1-D80835E5F0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93B841-683A-24E2-4E47-57DB774AE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EDD23-0DC6-44BF-AA50-7A2880B3348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9F3F7B-1C71-EE9D-E170-6E9E616A5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979810-1850-6798-174B-76B6CE160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BB52A-BF77-4B7F-898D-B4884246B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5852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808A1-055A-6E9E-03E9-2B8E31F70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0F994B-F81D-2F85-3955-B636AE4F67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160640-D57D-43C1-1996-09577F864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EDD23-0DC6-44BF-AA50-7A2880B3348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40DA0B-897D-2F9B-6C90-0F3627705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1D5AD4-34DB-EA1C-2F89-F371A74AC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BB52A-BF77-4B7F-898D-B4884246B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46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1BAA7-10B4-FED2-3ED1-1D778F4D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B45BE6-3342-A83C-7BF2-074AEA461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34AC3A-A9B9-A52D-C660-8A6C43385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EDD23-0DC6-44BF-AA50-7A2880B3348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0ABDAB-FF86-902A-3503-C4C1023F0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5684A9-D0E9-9782-A636-C8F019C52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BB52A-BF77-4B7F-898D-B4884246B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6025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64EE2-AFA5-6004-C6FE-98C005656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D217F7-21A0-34BE-CE95-95F65C8FEF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6AE8CC-7617-DECE-891D-70CD9BF556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A64E9E-7E33-3285-63C4-31F11E46A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EDD23-0DC6-44BF-AA50-7A2880B3348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127C54-5607-2DB1-BED1-099E59502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4ED2D0-E89F-73C8-0E5E-2AAE04147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BB52A-BF77-4B7F-898D-B4884246B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7451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51BC7-87FE-B840-9858-DAF622907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F0ADF2-4CCB-7774-37A1-F4308E3016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90A5E9-023C-5AF0-1020-7DB83B1B78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F832B6-624A-1752-41C5-6F9BA452FA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679C78-4AAA-D6CA-ADFF-F722A660DE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048510-25EC-B5AD-EA6D-396F5F6B0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EDD23-0DC6-44BF-AA50-7A2880B3348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53C761-2BCD-AFC4-4660-AE3DDA2B1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6324CD-3D68-4E3E-4E95-BBDB43419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BB52A-BF77-4B7F-898D-B4884246B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6076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7D4F1-D562-D3DF-9B64-EC22ACC3E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E23CA2-35C8-EAF2-6A07-73D9F89A6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EDD23-0DC6-44BF-AA50-7A2880B3348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AEBE7B-8A28-5C5A-BF07-A48ACD76A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2A9DD3-1811-C032-6BBC-E6E3BC0BD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BB52A-BF77-4B7F-898D-B4884246B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6785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B7A7D2-DBAD-038E-4461-BF52886FD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EDD23-0DC6-44BF-AA50-7A2880B3348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C1BCEE-B14C-095F-1E78-FDC4663F9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88F85A-5129-46B8-0CA5-178223904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BB52A-BF77-4B7F-898D-B4884246B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905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kgnd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752600"/>
            <a:ext cx="4722812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5"/>
          <p:cNvSpPr>
            <a:spLocks noGrp="1"/>
          </p:cNvSpPr>
          <p:nvPr>
            <p:ph sz="quarter" idx="11"/>
          </p:nvPr>
        </p:nvSpPr>
        <p:spPr>
          <a:xfrm>
            <a:off x="6555866" y="1752600"/>
            <a:ext cx="4722812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385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74317-59A6-E4E8-DA9B-8193A0ABB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726603-D16D-919C-08D9-82BAD90D5C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2A5DCA-51E2-4441-0937-F4ABED80F8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500ECE-C905-A432-0E87-A0BA13E37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EDD23-0DC6-44BF-AA50-7A2880B3348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47D0BF-A0B3-2942-2FAA-C0040BB56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E3ABAA-63BF-6CE2-4DD2-A63307C67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BB52A-BF77-4B7F-898D-B4884246B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7204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80D1A-8618-0107-CD06-9AAB9B5B6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F59074-D36C-6D1B-56D9-ADEFF3965A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BC4832-F3B4-D4D0-BF5B-9B39CA81F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7851BF-FD09-9BA7-EAEB-CE413407F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EDD23-0DC6-44BF-AA50-7A2880B3348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276995-CF78-C644-FDA6-723D3A080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F95878-55C9-6257-E323-4083FF0D8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BB52A-BF77-4B7F-898D-B4884246B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9831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02EAC-AED4-B592-C5C8-9516978AF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58E73D-4C9F-8478-9C11-6AA96B0D1B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188899-F4EE-81C8-7CBD-1779C701B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EDD23-0DC6-44BF-AA50-7A2880B3348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9A2533-D48E-F94D-8CE6-977A2771B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41C425-66F3-3095-14B6-844DA9C7F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BB52A-BF77-4B7F-898D-B4884246B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6276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90D223-DB4E-5892-ABFC-F74786AF27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05C2FD-B4BC-247E-FC34-B947C98D41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792A8B-E579-D221-EF88-3F4E223FB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EDD23-0DC6-44BF-AA50-7A2880B3348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335334-08A8-938C-0A26-43AAD6180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652A26-5D1D-E545-6AA3-57CE619BC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BB52A-BF77-4B7F-898D-B4884246B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4862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 5 6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36"/>
            <a:ext cx="12192000" cy="6850864"/>
          </a:xfrm>
          <a:prstGeom prst="rect">
            <a:avLst/>
          </a:prstGeom>
        </p:spPr>
      </p:pic>
      <p:sp>
        <p:nvSpPr>
          <p:cNvPr id="22" name="Subtitle 2">
            <a:extLst>
              <a:ext uri="{FF2B5EF4-FFF2-40B4-BE49-F238E27FC236}">
                <a16:creationId xmlns:a16="http://schemas.microsoft.com/office/drawing/2014/main" id="{B2F5D2E9-D82A-2242-91D9-81AC172FE5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98566" y="3979224"/>
            <a:ext cx="9825470" cy="9113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 b="0">
                <a:solidFill>
                  <a:schemeClr val="accent1"/>
                </a:solidFill>
                <a:latin typeface="Montserrat Bold"/>
                <a:cs typeface="Montserrat Bold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4CC4DAD5-B167-1A40-A1D2-5D4E28C8669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98566" y="1537463"/>
            <a:ext cx="9825469" cy="2441762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4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C7DD122-301D-F743-B977-F449AAB7C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308643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9FFF"/>
                </a:solidFill>
              </a:defRPr>
            </a:lvl1pPr>
          </a:lstStyle>
          <a:p>
            <a:fld id="{B40DF42D-E7EB-2842-986F-3727A25A7B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3863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Dark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g on Lt Blue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01D3B483-979A-2B4D-AA2A-0B0C1A172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1687" y="6356351"/>
            <a:ext cx="315883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B40DF42D-E7EB-2842-986F-3727A25A7B2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1998567" y="274638"/>
            <a:ext cx="982195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1998567" y="1600201"/>
            <a:ext cx="982195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040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 Left Da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D565B39-BC17-F94E-AB4C-57FD675D9AD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998567" y="1600201"/>
            <a:ext cx="4784748" cy="4354286"/>
          </a:xfrm>
          <a:solidFill>
            <a:schemeClr val="accent3"/>
          </a:solid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7019599" y="1600201"/>
            <a:ext cx="4800925" cy="4635500"/>
          </a:xfrm>
          <a:prstGeom prst="rect">
            <a:avLst/>
          </a:prstGeom>
        </p:spPr>
        <p:txBody>
          <a:bodyPr/>
          <a:lstStyle>
            <a:lvl1pPr>
              <a:buClrTx/>
              <a:defRPr sz="2400"/>
            </a:lvl1pPr>
            <a:lvl2pPr>
              <a:buClrTx/>
              <a:defRPr sz="2400"/>
            </a:lvl2pPr>
            <a:lvl3pPr>
              <a:buClrTx/>
              <a:defRPr sz="2000"/>
            </a:lvl3pPr>
            <a:lvl4pPr>
              <a:buClrTx/>
              <a:defRPr sz="1800"/>
            </a:lvl4pPr>
            <a:lvl5pPr>
              <a:buClrTx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61687" y="6356351"/>
            <a:ext cx="315883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B40DF42D-E7EB-2842-986F-3727A25A7B2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998567" y="274638"/>
            <a:ext cx="982195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9281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ritical Actio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adder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9150" y="3631519"/>
            <a:ext cx="3574903" cy="3274742"/>
          </a:xfrm>
          <a:prstGeom prst="rect">
            <a:avLst/>
          </a:prstGeom>
        </p:spPr>
      </p:pic>
      <p:pic>
        <p:nvPicPr>
          <p:cNvPr id="4" name="Picture 3" descr="Flag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4937" y="1260615"/>
            <a:ext cx="3259681" cy="3040189"/>
          </a:xfrm>
          <a:prstGeom prst="rect">
            <a:avLst/>
          </a:prstGeom>
        </p:spPr>
      </p:pic>
      <p:pic>
        <p:nvPicPr>
          <p:cNvPr id="2" name="Picture 1" descr="Couple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6243" y="3717598"/>
            <a:ext cx="3387056" cy="3347519"/>
          </a:xfrm>
          <a:prstGeom prst="rect">
            <a:avLst/>
          </a:prstGeom>
        </p:spPr>
      </p:pic>
      <p:pic>
        <p:nvPicPr>
          <p:cNvPr id="6" name="Picture 5" descr="Sculptor.pn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849" y="829754"/>
            <a:ext cx="3005112" cy="3036318"/>
          </a:xfrm>
          <a:prstGeom prst="rect">
            <a:avLst/>
          </a:prstGeom>
        </p:spPr>
      </p:pic>
      <p:pic>
        <p:nvPicPr>
          <p:cNvPr id="7" name="Picture 6" descr="Tree.png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1215" y="3859641"/>
            <a:ext cx="3167967" cy="3205476"/>
          </a:xfrm>
          <a:prstGeom prst="rect">
            <a:avLst/>
          </a:prstGeom>
        </p:spPr>
      </p:pic>
      <p:pic>
        <p:nvPicPr>
          <p:cNvPr id="8" name="Picture 7" descr="World.png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4938" y="1026123"/>
            <a:ext cx="3011841" cy="3482094"/>
          </a:xfrm>
          <a:prstGeom prst="rect">
            <a:avLst/>
          </a:prstGeom>
        </p:spPr>
      </p:pic>
      <p:sp>
        <p:nvSpPr>
          <p:cNvPr id="2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61687" y="6356351"/>
            <a:ext cx="315883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B40DF42D-E7EB-2842-986F-3727A25A7B2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1998567" y="274638"/>
            <a:ext cx="982195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90855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plash Slide (large log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g on Lt Blue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4CC4DAD5-B167-1A40-A1D2-5D4E28C8669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98567" y="1542471"/>
            <a:ext cx="9821958" cy="365548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110000"/>
              </a:lnSpc>
              <a:defRPr sz="4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53474" y="6356351"/>
            <a:ext cx="30670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3"/>
                </a:solidFill>
                <a:latin typeface="Avenir Next Regular"/>
              </a:defRPr>
            </a:lvl1pPr>
          </a:lstStyle>
          <a:p>
            <a:fld id="{B40DF42D-E7EB-2842-986F-3727A25A7B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354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kgnd 2 Colum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905000"/>
            <a:ext cx="4722812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528762" y="1219200"/>
            <a:ext cx="9748838" cy="406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86000"/>
              </a:lnSpc>
              <a:spcBef>
                <a:spcPts val="0"/>
              </a:spcBef>
              <a:buNone/>
              <a:defRPr sz="2000" b="0" i="0" baseline="0">
                <a:solidFill>
                  <a:srgbClr val="1E89CF"/>
                </a:solidFill>
                <a:latin typeface="Helvetica"/>
                <a:ea typeface="Gill Sans MT"/>
                <a:cs typeface="Helvetica"/>
              </a:defRPr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5" name="Content Placeholder 5"/>
          <p:cNvSpPr>
            <a:spLocks noGrp="1"/>
          </p:cNvSpPr>
          <p:nvPr>
            <p:ph sz="quarter" idx="12"/>
          </p:nvPr>
        </p:nvSpPr>
        <p:spPr>
          <a:xfrm>
            <a:off x="6554788" y="1905000"/>
            <a:ext cx="4722812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626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n Bkg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752600"/>
            <a:ext cx="9753600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0171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n Bkgnd 1 Colum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905000"/>
            <a:ext cx="9753600" cy="4191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528762" y="1219200"/>
            <a:ext cx="9748838" cy="406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86000"/>
              </a:lnSpc>
              <a:spcBef>
                <a:spcPts val="0"/>
              </a:spcBef>
              <a:buNone/>
              <a:defRPr sz="2000" b="0" i="0" baseline="0">
                <a:solidFill>
                  <a:srgbClr val="1E89CF"/>
                </a:solidFill>
                <a:latin typeface="Helvetica"/>
                <a:ea typeface="Gill Sans MT"/>
                <a:cs typeface="Helvetica"/>
              </a:defRPr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97073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n Bkgnd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752600"/>
            <a:ext cx="4722812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5"/>
          <p:cNvSpPr>
            <a:spLocks noGrp="1"/>
          </p:cNvSpPr>
          <p:nvPr>
            <p:ph sz="quarter" idx="11"/>
          </p:nvPr>
        </p:nvSpPr>
        <p:spPr>
          <a:xfrm>
            <a:off x="6555866" y="1752600"/>
            <a:ext cx="4722812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46989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n Bkgnd 2 Colum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905000"/>
            <a:ext cx="4722812" cy="4191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528762" y="1219200"/>
            <a:ext cx="9748838" cy="406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86000"/>
              </a:lnSpc>
              <a:spcBef>
                <a:spcPts val="0"/>
              </a:spcBef>
              <a:buNone/>
              <a:defRPr sz="2000" b="0" i="0" baseline="0">
                <a:solidFill>
                  <a:srgbClr val="1E89CF"/>
                </a:solidFill>
                <a:latin typeface="Helvetica"/>
                <a:ea typeface="Gill Sans MT"/>
                <a:cs typeface="Helvetica"/>
              </a:defRPr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5" name="Content Placeholder 5"/>
          <p:cNvSpPr>
            <a:spLocks noGrp="1"/>
          </p:cNvSpPr>
          <p:nvPr>
            <p:ph sz="quarter" idx="12"/>
          </p:nvPr>
        </p:nvSpPr>
        <p:spPr>
          <a:xfrm>
            <a:off x="6554788" y="1905000"/>
            <a:ext cx="4722812" cy="4191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2320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kgnd Content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latin typeface="Helvetica"/>
                <a:cs typeface="Helvetic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752600"/>
            <a:ext cx="9753600" cy="4343400"/>
          </a:xfrm>
        </p:spPr>
        <p:txBody>
          <a:bodyPr/>
          <a:lstStyle>
            <a:lvl1pPr>
              <a:defRPr>
                <a:latin typeface="Helvetica"/>
                <a:cs typeface="Helvetica"/>
              </a:defRPr>
            </a:lvl1pPr>
            <a:lvl2pPr>
              <a:defRPr>
                <a:latin typeface="Helvetica"/>
                <a:cs typeface="Helvetica"/>
              </a:defRPr>
            </a:lvl2pPr>
            <a:lvl3pPr>
              <a:defRPr>
                <a:latin typeface="Helvetica"/>
                <a:cs typeface="Helvetica"/>
              </a:defRPr>
            </a:lvl3pPr>
            <a:lvl4pPr>
              <a:defRPr>
                <a:latin typeface="Helvetica"/>
                <a:cs typeface="Helvetica"/>
              </a:defRPr>
            </a:lvl4pPr>
            <a:lvl5pPr>
              <a:defRPr>
                <a:latin typeface="Helvetica"/>
                <a:cs typeface="Helvetica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5277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1525078" y="1752600"/>
            <a:ext cx="9753600" cy="429219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D766B15A-9CBF-0142-9109-D811088DE67A}"/>
              </a:ext>
            </a:extLst>
          </p:cNvPr>
          <p:cNvSpPr txBox="1">
            <a:spLocks/>
          </p:cNvSpPr>
          <p:nvPr/>
        </p:nvSpPr>
        <p:spPr>
          <a:xfrm>
            <a:off x="1524000" y="6297359"/>
            <a:ext cx="4572000" cy="284693"/>
          </a:xfrm>
          <a:prstGeom prst="rect">
            <a:avLst/>
          </a:prstGeom>
        </p:spPr>
        <p:txBody>
          <a:bodyPr vert="horz" wrap="square" lIns="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/>
            <a:r>
              <a:rPr lang="en-US" sz="1050" spc="20" dirty="0">
                <a:solidFill>
                  <a:schemeClr val="bg2">
                    <a:lumMod val="75000"/>
                  </a:schemeClr>
                </a:solidFill>
                <a:latin typeface="Helvetica"/>
                <a:ea typeface="Gill Sans MT"/>
                <a:cs typeface="Helvetica"/>
              </a:rPr>
              <a:t>JACK KENT COOKE FOUNDATION </a:t>
            </a:r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chemeClr val="bg2">
                    <a:lumMod val="75000"/>
                  </a:schemeClr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chemeClr val="bg2">
                  <a:lumMod val="75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2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2" name="Action Button: Forward or Next 3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3" name="Action Button: Back or Previous 32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4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rgbClr val="223A4D"/>
              </a:solidFill>
              <a:latin typeface="Gill Sans MT"/>
            </a:endParaRPr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2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1525078" y="685800"/>
            <a:ext cx="9753600" cy="1143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8" r:id="rId1"/>
    <p:sldLayoutId id="2147484129" r:id="rId2"/>
    <p:sldLayoutId id="2147484130" r:id="rId3"/>
    <p:sldLayoutId id="2147484131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9170" rtl="0" eaLnBrk="1" latinLnBrk="0" hangingPunct="1">
        <a:lnSpc>
          <a:spcPct val="86000"/>
        </a:lnSpc>
        <a:spcBef>
          <a:spcPct val="0"/>
        </a:spcBef>
        <a:buNone/>
        <a:defRPr sz="2800" b="1" i="0" kern="800" spc="-53">
          <a:solidFill>
            <a:srgbClr val="00497B"/>
          </a:solidFill>
          <a:latin typeface="Helvetica"/>
          <a:ea typeface="Gill Sans MT"/>
          <a:cs typeface="Helvetica"/>
        </a:defRPr>
      </a:lvl1pPr>
    </p:titleStyle>
    <p:bodyStyle>
      <a:lvl1pPr marL="228594" indent="-228594" algn="l" defTabSz="1219170" rtl="0" eaLnBrk="1" latinLnBrk="0" hangingPunct="1">
        <a:lnSpc>
          <a:spcPct val="100000"/>
        </a:lnSpc>
        <a:spcBef>
          <a:spcPts val="2400"/>
        </a:spcBef>
        <a:buClr>
          <a:schemeClr val="tx1">
            <a:lumMod val="60000"/>
            <a:lumOff val="40000"/>
          </a:schemeClr>
        </a:buClr>
        <a:buFont typeface="Arial" panose="020B0604020202020204" pitchFamily="34" charset="0"/>
        <a:buChar char="•"/>
        <a:defRPr sz="2400" b="0" i="0" kern="800" spc="-13">
          <a:solidFill>
            <a:schemeClr val="tx1"/>
          </a:solidFill>
          <a:latin typeface="Helvetica"/>
          <a:ea typeface="Gill Sans MT"/>
          <a:cs typeface="Helvetica"/>
        </a:defRPr>
      </a:lvl1pPr>
      <a:lvl2pPr marL="630238" indent="-341313" algn="l" defTabSz="1219170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Font typeface="System Font Regular"/>
        <a:buChar char="—"/>
        <a:defRPr sz="1800" b="0" i="0" kern="800">
          <a:solidFill>
            <a:srgbClr val="0D94D7"/>
          </a:solidFill>
          <a:latin typeface="Helvetica"/>
          <a:ea typeface="Gill Sans MT"/>
          <a:cs typeface="Helvetica"/>
        </a:defRPr>
      </a:lvl2pPr>
      <a:lvl3pPr marL="855663" indent="-227013" algn="l" defTabSz="1219170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SzPct val="75000"/>
        <a:buFont typeface="Courier New"/>
        <a:buChar char="o"/>
        <a:tabLst/>
        <a:defRPr sz="1800" b="0" i="0" kern="800">
          <a:solidFill>
            <a:schemeClr val="tx1"/>
          </a:solidFill>
          <a:latin typeface="Helvetica"/>
          <a:ea typeface="Gill Sans MT"/>
          <a:cs typeface="Helvetica"/>
        </a:defRPr>
      </a:lvl3pPr>
      <a:lvl4pPr marL="1084263" indent="-227013" algn="l" defTabSz="1144588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Font typeface="System Font Regular"/>
        <a:buChar char="–"/>
        <a:defRPr sz="1800" b="0" i="0" kern="800">
          <a:solidFill>
            <a:schemeClr val="tx1"/>
          </a:solidFill>
          <a:latin typeface="Helvetica"/>
          <a:ea typeface="Gill Sans MT"/>
          <a:cs typeface="Helvetica"/>
        </a:defRPr>
      </a:lvl4pPr>
      <a:lvl5pPr marL="1311275" indent="-227013" algn="l" defTabSz="1252538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SzPct val="67000"/>
        <a:buFont typeface="System Font Regular"/>
        <a:buChar char="•"/>
        <a:defRPr sz="1800" b="0" i="0" kern="800">
          <a:solidFill>
            <a:schemeClr val="tx1"/>
          </a:solidFill>
          <a:latin typeface="Helvetica"/>
          <a:ea typeface="Gill Sans MT"/>
          <a:cs typeface="Helvetica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4D7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1525078" y="1752600"/>
            <a:ext cx="9753600" cy="429219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D766B15A-9CBF-0142-9109-D811088DE67A}"/>
              </a:ext>
            </a:extLst>
          </p:cNvPr>
          <p:cNvSpPr txBox="1">
            <a:spLocks/>
          </p:cNvSpPr>
          <p:nvPr/>
        </p:nvSpPr>
        <p:spPr>
          <a:xfrm>
            <a:off x="1524000" y="6297359"/>
            <a:ext cx="4572000" cy="284693"/>
          </a:xfrm>
          <a:prstGeom prst="rect">
            <a:avLst/>
          </a:prstGeom>
        </p:spPr>
        <p:txBody>
          <a:bodyPr vert="horz" wrap="square" lIns="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/>
            <a:r>
              <a:rPr lang="en-US" sz="1050" spc="20" dirty="0">
                <a:solidFill>
                  <a:srgbClr val="64AEE5"/>
                </a:solidFill>
                <a:latin typeface="Helvetica"/>
                <a:ea typeface="Gill Sans MT"/>
                <a:cs typeface="Helvetica"/>
              </a:rPr>
              <a:t>JACK KENT COOKE FOUNDATION </a:t>
            </a:r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rgbClr val="64AEE5"/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rgbClr val="64AEE5"/>
              </a:solidFill>
              <a:latin typeface="Helvetica"/>
              <a:cs typeface="Helvetica"/>
            </a:endParaRPr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2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2" name="Action Button: Forward or Next 3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3" name="Action Button: Back or Previous 32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4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chemeClr val="bg2">
                  <a:lumMod val="75000"/>
                </a:schemeClr>
              </a:solidFill>
              <a:latin typeface="Gill Sans MT"/>
            </a:endParaRPr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2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1525078" y="685800"/>
            <a:ext cx="9753600" cy="1143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19318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6" r:id="rId1"/>
    <p:sldLayoutId id="2147484157" r:id="rId2"/>
    <p:sldLayoutId id="2147484158" r:id="rId3"/>
    <p:sldLayoutId id="2147484159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9170" rtl="0" eaLnBrk="1" latinLnBrk="0" hangingPunct="1">
        <a:lnSpc>
          <a:spcPct val="86000"/>
        </a:lnSpc>
        <a:spcBef>
          <a:spcPct val="0"/>
        </a:spcBef>
        <a:buNone/>
        <a:defRPr sz="2800" b="1" i="0" kern="800" spc="-53">
          <a:solidFill>
            <a:schemeClr val="tx1"/>
          </a:solidFill>
          <a:latin typeface="Helvetica"/>
          <a:ea typeface="Gill Sans MT"/>
          <a:cs typeface="Helvetica"/>
        </a:defRPr>
      </a:lvl1pPr>
    </p:titleStyle>
    <p:bodyStyle>
      <a:lvl1pPr marL="228594" indent="-228594" algn="l" defTabSz="1219170" rtl="0" eaLnBrk="1" latinLnBrk="0" hangingPunct="1">
        <a:lnSpc>
          <a:spcPct val="100000"/>
        </a:lnSpc>
        <a:spcBef>
          <a:spcPts val="2400"/>
        </a:spcBef>
        <a:buClr>
          <a:schemeClr val="tx1">
            <a:lumMod val="60000"/>
            <a:lumOff val="40000"/>
          </a:schemeClr>
        </a:buClr>
        <a:buFont typeface="Arial" panose="020B0604020202020204" pitchFamily="34" charset="0"/>
        <a:buChar char="•"/>
        <a:defRPr sz="2400" b="0" i="0" kern="800" spc="-13">
          <a:solidFill>
            <a:schemeClr val="tx1"/>
          </a:solidFill>
          <a:latin typeface="Helvetica"/>
          <a:ea typeface="Gill Sans MT"/>
          <a:cs typeface="Helvetica"/>
        </a:defRPr>
      </a:lvl1pPr>
      <a:lvl2pPr marL="630238" indent="-341313" algn="l" defTabSz="1219170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Font typeface="System Font Regular"/>
        <a:buChar char="—"/>
        <a:defRPr sz="1800" b="0" i="0" kern="800">
          <a:solidFill>
            <a:srgbClr val="0D94D7"/>
          </a:solidFill>
          <a:latin typeface="Helvetica"/>
          <a:ea typeface="Gill Sans MT"/>
          <a:cs typeface="Helvetica"/>
        </a:defRPr>
      </a:lvl2pPr>
      <a:lvl3pPr marL="855663" indent="-227013" algn="l" defTabSz="1219170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SzPct val="75000"/>
        <a:buFont typeface="Courier New"/>
        <a:buChar char="o"/>
        <a:tabLst/>
        <a:defRPr sz="1800" b="0" i="0" kern="800">
          <a:solidFill>
            <a:schemeClr val="tx1"/>
          </a:solidFill>
          <a:latin typeface="Helvetica"/>
          <a:ea typeface="Gill Sans MT"/>
          <a:cs typeface="Helvetica"/>
        </a:defRPr>
      </a:lvl3pPr>
      <a:lvl4pPr marL="1084263" indent="-227013" algn="l" defTabSz="1144588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Font typeface="System Font Regular"/>
        <a:buChar char="–"/>
        <a:defRPr sz="1800" b="0" i="0" kern="800">
          <a:solidFill>
            <a:schemeClr val="tx1"/>
          </a:solidFill>
          <a:latin typeface="Helvetica"/>
          <a:ea typeface="Gill Sans MT"/>
          <a:cs typeface="Helvetica"/>
        </a:defRPr>
      </a:lvl4pPr>
      <a:lvl5pPr marL="1311275" indent="-227013" algn="l" defTabSz="1252538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SzPct val="67000"/>
        <a:buFont typeface="System Font Regular"/>
        <a:buChar char="•"/>
        <a:defRPr sz="1800" b="0" i="0" kern="800">
          <a:solidFill>
            <a:schemeClr val="tx1"/>
          </a:solidFill>
          <a:latin typeface="Helvetica"/>
          <a:ea typeface="Gill Sans MT"/>
          <a:cs typeface="Helvetica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1525078" y="1752600"/>
            <a:ext cx="9753600" cy="429219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D766B15A-9CBF-0142-9109-D811088DE67A}"/>
              </a:ext>
            </a:extLst>
          </p:cNvPr>
          <p:cNvSpPr txBox="1">
            <a:spLocks/>
          </p:cNvSpPr>
          <p:nvPr/>
        </p:nvSpPr>
        <p:spPr>
          <a:xfrm>
            <a:off x="1524000" y="6297359"/>
            <a:ext cx="4572000" cy="284693"/>
          </a:xfrm>
          <a:prstGeom prst="rect">
            <a:avLst/>
          </a:prstGeom>
        </p:spPr>
        <p:txBody>
          <a:bodyPr vert="horz" wrap="square" lIns="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/>
            <a:r>
              <a:rPr lang="en-US" sz="1050" spc="20" dirty="0">
                <a:solidFill>
                  <a:schemeClr val="accent6">
                    <a:lumMod val="60000"/>
                    <a:lumOff val="40000"/>
                  </a:schemeClr>
                </a:solidFill>
                <a:latin typeface="+mn-lt"/>
                <a:ea typeface="Gill Sans MT"/>
              </a:rPr>
              <a:t>JACK KENT COOKE FOUNDATION </a:t>
            </a:r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chemeClr val="accent6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40000"/>
                <a:lumOff val="6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40000"/>
                  <a:lumOff val="60000"/>
                </a:scheme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2" name="Action Button: Forward or Next 3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3" name="Action Button: Back or Previous 32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4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chemeClr val="bg1">
                  <a:lumMod val="40000"/>
                  <a:lumOff val="60000"/>
                </a:schemeClr>
              </a:solidFill>
              <a:latin typeface="Gill Sans MT"/>
            </a:endParaRPr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40000"/>
                <a:lumOff val="6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40000"/>
                  <a:lumOff val="60000"/>
                </a:scheme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1525078" y="685800"/>
            <a:ext cx="9753600" cy="1143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868712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33" r:id="rId1"/>
    <p:sldLayoutId id="2147484134" r:id="rId2"/>
    <p:sldLayoutId id="2147484135" r:id="rId3"/>
    <p:sldLayoutId id="2147484136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9170" rtl="0" eaLnBrk="1" latinLnBrk="0" hangingPunct="1">
        <a:lnSpc>
          <a:spcPct val="86000"/>
        </a:lnSpc>
        <a:spcBef>
          <a:spcPct val="0"/>
        </a:spcBef>
        <a:buNone/>
        <a:defRPr sz="2800" b="1" i="0" kern="800" spc="-53">
          <a:solidFill>
            <a:schemeClr val="tx2"/>
          </a:solidFill>
          <a:latin typeface="Helvetica"/>
          <a:ea typeface="Gill Sans MT"/>
          <a:cs typeface="Helvetica"/>
        </a:defRPr>
      </a:lvl1pPr>
    </p:titleStyle>
    <p:bodyStyle>
      <a:lvl1pPr marL="228594" indent="-228594" algn="l" defTabSz="1219170" rtl="0" eaLnBrk="1" latinLnBrk="0" hangingPunct="1">
        <a:lnSpc>
          <a:spcPct val="100000"/>
        </a:lnSpc>
        <a:spcBef>
          <a:spcPts val="2400"/>
        </a:spcBef>
        <a:buClr>
          <a:schemeClr val="bg1">
            <a:lumMod val="40000"/>
            <a:lumOff val="60000"/>
          </a:schemeClr>
        </a:buClr>
        <a:buFont typeface="Arial" panose="020B0604020202020204" pitchFamily="34" charset="0"/>
        <a:buChar char="•"/>
        <a:defRPr sz="2400" b="0" i="0" kern="800" spc="-13">
          <a:solidFill>
            <a:srgbClr val="FFFFFF"/>
          </a:solidFill>
          <a:latin typeface="Helvetica"/>
          <a:ea typeface="Gill Sans MT"/>
          <a:cs typeface="Helvetica"/>
        </a:defRPr>
      </a:lvl1pPr>
      <a:lvl2pPr marL="630238" indent="-341313" algn="l" defTabSz="1219170" rtl="0" eaLnBrk="1" latinLnBrk="0" hangingPunct="1">
        <a:lnSpc>
          <a:spcPct val="100000"/>
        </a:lnSpc>
        <a:spcBef>
          <a:spcPts val="600"/>
        </a:spcBef>
        <a:buClr>
          <a:schemeClr val="bg1">
            <a:lumMod val="40000"/>
            <a:lumOff val="60000"/>
          </a:schemeClr>
        </a:buClr>
        <a:buFont typeface="System Font Regular"/>
        <a:buChar char="—"/>
        <a:defRPr sz="1800" b="0" i="0" kern="800">
          <a:solidFill>
            <a:srgbClr val="FFFFFF"/>
          </a:solidFill>
          <a:latin typeface="Helvetica"/>
          <a:ea typeface="Gill Sans MT"/>
          <a:cs typeface="Helvetica"/>
        </a:defRPr>
      </a:lvl2pPr>
      <a:lvl3pPr marL="855663" indent="-227013" algn="l" defTabSz="1219170" rtl="0" eaLnBrk="1" latinLnBrk="0" hangingPunct="1">
        <a:lnSpc>
          <a:spcPct val="100000"/>
        </a:lnSpc>
        <a:spcBef>
          <a:spcPts val="600"/>
        </a:spcBef>
        <a:buClr>
          <a:schemeClr val="bg1">
            <a:lumMod val="40000"/>
            <a:lumOff val="60000"/>
          </a:schemeClr>
        </a:buClr>
        <a:buSzPct val="75000"/>
        <a:buFont typeface="Courier New"/>
        <a:buChar char="o"/>
        <a:tabLst/>
        <a:defRPr sz="1800" b="0" i="0" kern="800">
          <a:solidFill>
            <a:schemeClr val="bg1">
              <a:lumMod val="20000"/>
              <a:lumOff val="80000"/>
            </a:schemeClr>
          </a:solidFill>
          <a:latin typeface="Helvetica"/>
          <a:ea typeface="Gill Sans MT"/>
          <a:cs typeface="Helvetica"/>
        </a:defRPr>
      </a:lvl3pPr>
      <a:lvl4pPr marL="1084263" indent="-227013" algn="l" defTabSz="1144588" rtl="0" eaLnBrk="1" latinLnBrk="0" hangingPunct="1">
        <a:lnSpc>
          <a:spcPct val="100000"/>
        </a:lnSpc>
        <a:spcBef>
          <a:spcPts val="600"/>
        </a:spcBef>
        <a:buClr>
          <a:schemeClr val="bg1">
            <a:lumMod val="40000"/>
            <a:lumOff val="60000"/>
          </a:schemeClr>
        </a:buClr>
        <a:buFont typeface="System Font Regular"/>
        <a:buChar char="–"/>
        <a:defRPr sz="1800" b="0" i="0" kern="800">
          <a:solidFill>
            <a:schemeClr val="bg1">
              <a:lumMod val="20000"/>
              <a:lumOff val="80000"/>
            </a:schemeClr>
          </a:solidFill>
          <a:latin typeface="Helvetica"/>
          <a:ea typeface="Gill Sans MT"/>
          <a:cs typeface="Helvetica"/>
        </a:defRPr>
      </a:lvl4pPr>
      <a:lvl5pPr marL="1311275" indent="-227013" algn="l" defTabSz="1252538" rtl="0" eaLnBrk="1" latinLnBrk="0" hangingPunct="1">
        <a:lnSpc>
          <a:spcPct val="100000"/>
        </a:lnSpc>
        <a:spcBef>
          <a:spcPts val="600"/>
        </a:spcBef>
        <a:buClr>
          <a:schemeClr val="bg1">
            <a:lumMod val="40000"/>
            <a:lumOff val="60000"/>
          </a:schemeClr>
        </a:buClr>
        <a:buSzPct val="67000"/>
        <a:buFont typeface="System Font Regular"/>
        <a:buChar char="•"/>
        <a:defRPr sz="1800" b="0" i="0" kern="800">
          <a:solidFill>
            <a:schemeClr val="bg1">
              <a:lumMod val="20000"/>
              <a:lumOff val="80000"/>
            </a:schemeClr>
          </a:solidFill>
          <a:latin typeface="Helvetica"/>
          <a:ea typeface="Gill Sans MT"/>
          <a:cs typeface="Helvetica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59492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10" r:id="rId1"/>
    <p:sldLayoutId id="2147484165" r:id="rId2"/>
    <p:sldLayoutId id="2147484115" r:id="rId3"/>
    <p:sldLayoutId id="2147484161" r:id="rId4"/>
    <p:sldLayoutId id="2147484117" r:id="rId5"/>
    <p:sldLayoutId id="2147484162" r:id="rId6"/>
    <p:sldLayoutId id="2147484118" r:id="rId7"/>
    <p:sldLayoutId id="2147484163" r:id="rId8"/>
    <p:sldLayoutId id="2147484122" r:id="rId9"/>
    <p:sldLayoutId id="2147484164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7D9097-D324-7524-7245-86CBBF96E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4CE35F-6DCC-C116-38D1-3D671FFB62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CB68C-DD43-A426-254C-434A13394D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FEDD23-0DC6-44BF-AA50-7A2880B3348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D8CB5-CA70-068F-E566-156C97DBD3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CD062D-02D0-5F7E-1165-DC3CD3FD71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BBB52A-BF77-4B7F-898D-B4884246B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564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8" r:id="rId1"/>
    <p:sldLayoutId id="2147484169" r:id="rId2"/>
    <p:sldLayoutId id="2147484170" r:id="rId3"/>
    <p:sldLayoutId id="2147484171" r:id="rId4"/>
    <p:sldLayoutId id="2147484172" r:id="rId5"/>
    <p:sldLayoutId id="2147484173" r:id="rId6"/>
    <p:sldLayoutId id="2147484174" r:id="rId7"/>
    <p:sldLayoutId id="2147484175" r:id="rId8"/>
    <p:sldLayoutId id="2147484176" r:id="rId9"/>
    <p:sldLayoutId id="2147484177" r:id="rId10"/>
    <p:sldLayoutId id="2147484178" r:id="rId11"/>
    <p:sldLayoutId id="2147484179" r:id="rId12"/>
    <p:sldLayoutId id="2147484180" r:id="rId13"/>
    <p:sldLayoutId id="2147484181" r:id="rId14"/>
    <p:sldLayoutId id="2147484182" r:id="rId15"/>
    <p:sldLayoutId id="2147484183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2C92EED-79E7-DE8D-FB20-6B5BD413CC7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117559" y="439779"/>
            <a:ext cx="11956882" cy="597844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90600" y="4798457"/>
            <a:ext cx="960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FF"/>
                </a:solidFill>
                <a:latin typeface="Helvetica"/>
                <a:cs typeface="Helvetica"/>
              </a:rPr>
              <a:t>The Cooke Young Scholars Program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90600" y="5506343"/>
            <a:ext cx="9576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  <a:latin typeface="Helvetica"/>
                <a:cs typeface="Helvetica"/>
              </a:rPr>
              <a:t>Application Period: February 5 – April 29, 2026</a:t>
            </a:r>
          </a:p>
        </p:txBody>
      </p:sp>
    </p:spTree>
    <p:extLst>
      <p:ext uri="{BB962C8B-B14F-4D97-AF65-F5344CB8AC3E}">
        <p14:creationId xmlns:p14="http://schemas.microsoft.com/office/powerpoint/2010/main" val="24096725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JKCF-62-02-16-2024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2971800"/>
            <a:ext cx="12192000" cy="990600"/>
          </a:xfrm>
          <a:prstGeom prst="rect">
            <a:avLst/>
          </a:prstGeom>
          <a:solidFill>
            <a:schemeClr val="accent6">
              <a:lumMod val="75000"/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ill Sans M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9600" y="3102114"/>
            <a:ext cx="10972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Helvetica"/>
                <a:cs typeface="Helvetica"/>
              </a:rPr>
              <a:t>COOKE YOUNG SCHOLARS PROGRAM</a:t>
            </a:r>
          </a:p>
        </p:txBody>
      </p:sp>
    </p:spTree>
    <p:extLst>
      <p:ext uri="{BB962C8B-B14F-4D97-AF65-F5344CB8AC3E}">
        <p14:creationId xmlns:p14="http://schemas.microsoft.com/office/powerpoint/2010/main" val="14201262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F50043-7444-23BA-72DD-8B17EBA09CE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219200" y="2057400"/>
            <a:ext cx="9753600" cy="4343400"/>
          </a:xfrm>
        </p:spPr>
        <p:txBody>
          <a:bodyPr>
            <a:normAutofit/>
          </a:bodyPr>
          <a:lstStyle/>
          <a:p>
            <a:r>
              <a:rPr lang="en-US" sz="2800" b="1" dirty="0"/>
              <a:t>Selective five-year, pre-college scholarship</a:t>
            </a:r>
          </a:p>
          <a:p>
            <a:r>
              <a:rPr lang="en-US" sz="2800" b="1" dirty="0"/>
              <a:t>Exceptionally promising 7</a:t>
            </a:r>
            <a:r>
              <a:rPr lang="en-US" sz="2800" b="1" baseline="30000" dirty="0"/>
              <a:t>th</a:t>
            </a:r>
            <a:r>
              <a:rPr lang="en-US" sz="2800" b="1" dirty="0"/>
              <a:t> grade students with financial need</a:t>
            </a:r>
          </a:p>
          <a:p>
            <a:r>
              <a:rPr lang="en-US" sz="2800" b="1" dirty="0"/>
              <a:t>Benefits:</a:t>
            </a:r>
          </a:p>
          <a:p>
            <a:pPr lvl="1"/>
            <a:r>
              <a:rPr lang="en-US" sz="2800" b="1" dirty="0">
                <a:solidFill>
                  <a:schemeClr val="tx1"/>
                </a:solidFill>
              </a:rPr>
              <a:t>Comprehensive academic and college advising</a:t>
            </a:r>
          </a:p>
          <a:p>
            <a:pPr lvl="1"/>
            <a:r>
              <a:rPr lang="en-US" sz="2800" b="1" dirty="0">
                <a:solidFill>
                  <a:schemeClr val="tx1"/>
                </a:solidFill>
              </a:rPr>
              <a:t>Financial support for school, Cooke-sponsored summer programs, internships, and other learning enrichment opportunities</a:t>
            </a:r>
          </a:p>
          <a:p>
            <a:pPr lvl="1"/>
            <a:endParaRPr lang="en-US" sz="22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AD96C6-5EDF-B78D-3E54-36F5E71F3D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4153" y="152400"/>
            <a:ext cx="4903694" cy="173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469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368FF04-5386-125F-3A34-CF5C2498A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395336"/>
            <a:ext cx="9753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YOUNG SCHOLAR PROGRAM EXPERIENCE</a:t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2" descr="Diagram&#10;&#10;Description automatically generated">
            <a:extLst>
              <a:ext uri="{FF2B5EF4-FFF2-40B4-BE49-F238E27FC236}">
                <a16:creationId xmlns:a16="http://schemas.microsoft.com/office/drawing/2014/main" id="{201F11DE-29DB-4C1D-7DCA-CB44621E75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242" y="623936"/>
            <a:ext cx="5937515" cy="6306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1882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B733502-DA72-AF4D-8BA7-D55B29C12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599" y="6356351"/>
            <a:ext cx="315883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0DF42D-E7EB-2842-986F-3727A25A7B2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57250" y="274638"/>
            <a:ext cx="10970737" cy="1143000"/>
          </a:xfrm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As a Young Scholar, you will: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68388" y="1926085"/>
            <a:ext cx="2037948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Montserrat Medium"/>
                <a:ea typeface="+mn-ea"/>
                <a:cs typeface="Montserrat Medium"/>
              </a:rPr>
              <a:t>ENGAGE </a:t>
            </a:r>
            <a:b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Montserrat Medium"/>
                <a:ea typeface="+mn-ea"/>
                <a:cs typeface="Montserrat Medium"/>
              </a:rPr>
            </a:b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Montserrat Medium"/>
                <a:ea typeface="+mn-ea"/>
                <a:cs typeface="Montserrat Medium"/>
              </a:rPr>
              <a:t>AND LEAD PURPOSEFULLY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356330" y="5376724"/>
            <a:ext cx="155631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Montserrat Medium"/>
                <a:ea typeface="+mn-ea"/>
                <a:cs typeface="Montserrat Medium"/>
              </a:rPr>
              <a:t>OWN YOUR LEARNING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28808" y="2378406"/>
            <a:ext cx="196546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E5555B"/>
                </a:solidFill>
                <a:effectLst/>
                <a:uLnTx/>
                <a:uFillTx/>
                <a:latin typeface="Montserrat Medium"/>
                <a:ea typeface="+mn-ea"/>
                <a:cs typeface="Montserrat Medium"/>
              </a:rPr>
              <a:t>CONTRIBUTE </a:t>
            </a:r>
            <a:b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E5555B"/>
                </a:solidFill>
                <a:effectLst/>
                <a:uLnTx/>
                <a:uFillTx/>
                <a:latin typeface="Montserrat Medium"/>
                <a:ea typeface="+mn-ea"/>
                <a:cs typeface="Montserrat Medium"/>
              </a:rPr>
            </a:b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E5555B"/>
                </a:solidFill>
                <a:effectLst/>
                <a:uLnTx/>
                <a:uFillTx/>
                <a:latin typeface="Montserrat Medium"/>
                <a:ea typeface="+mn-ea"/>
                <a:cs typeface="Montserrat Medium"/>
              </a:rPr>
              <a:t>TO THE WORLD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68348" y="3816334"/>
            <a:ext cx="168556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Montserrat Medium"/>
                <a:ea typeface="+mn-ea"/>
                <a:cs typeface="Montserrat Medium"/>
              </a:rPr>
              <a:t>CARE FOR YOURSELF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00075" y="1926085"/>
            <a:ext cx="1691672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Montserrat Medium"/>
                <a:ea typeface="+mn-ea"/>
                <a:cs typeface="Montserrat Medium"/>
              </a:rPr>
              <a:t>DEVELOP </a:t>
            </a:r>
            <a:b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Montserrat Medium"/>
                <a:ea typeface="+mn-ea"/>
                <a:cs typeface="Montserrat Medium"/>
              </a:rPr>
            </a:b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Montserrat Medium"/>
                <a:ea typeface="+mn-ea"/>
                <a:cs typeface="Montserrat Medium"/>
              </a:rPr>
              <a:t>YOUR TALENTS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49115" y="3988239"/>
            <a:ext cx="152502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E5555B"/>
                </a:solidFill>
                <a:effectLst/>
                <a:uLnTx/>
                <a:uFillTx/>
                <a:latin typeface="Montserrat Medium"/>
                <a:ea typeface="+mn-ea"/>
                <a:cs typeface="Montserrat Medium"/>
              </a:rPr>
              <a:t>CONNECT WITH </a:t>
            </a:r>
            <a:b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E5555B"/>
                </a:solidFill>
                <a:effectLst/>
                <a:uLnTx/>
                <a:uFillTx/>
                <a:latin typeface="Montserrat Medium"/>
                <a:ea typeface="+mn-ea"/>
                <a:cs typeface="Montserrat Medium"/>
              </a:rPr>
            </a:b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E5555B"/>
                </a:solidFill>
                <a:effectLst/>
                <a:uLnTx/>
                <a:uFillTx/>
                <a:latin typeface="Montserrat Medium"/>
                <a:ea typeface="+mn-ea"/>
                <a:cs typeface="Montserrat Medium"/>
              </a:rPr>
              <a:t>PEOPLE</a:t>
            </a:r>
          </a:p>
        </p:txBody>
      </p:sp>
    </p:spTree>
    <p:extLst>
      <p:ext uri="{BB962C8B-B14F-4D97-AF65-F5344CB8AC3E}">
        <p14:creationId xmlns:p14="http://schemas.microsoft.com/office/powerpoint/2010/main" val="3126858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/>
          <p:cNvSpPr/>
          <p:nvPr/>
        </p:nvSpPr>
        <p:spPr>
          <a:xfrm>
            <a:off x="8991601" y="1942989"/>
            <a:ext cx="2286000" cy="4168408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3501850" y="1927401"/>
            <a:ext cx="5184950" cy="1936016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914400" y="1927401"/>
            <a:ext cx="2268330" cy="4168408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613199" y="914400"/>
            <a:ext cx="69646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tx2"/>
                </a:solidFill>
              </a:rPr>
              <a:t>ELIGIBILITY: WHO CAN APPLY</a:t>
            </a: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2895332" y="1676400"/>
            <a:ext cx="6476999" cy="0"/>
          </a:xfrm>
          <a:prstGeom prst="line">
            <a:avLst/>
          </a:prstGeom>
          <a:ln w="6350" cmpd="sng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047751" y="3864628"/>
            <a:ext cx="205739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2"/>
                </a:solidFill>
              </a:rPr>
              <a:t>GRADE LEVEL: </a:t>
            </a:r>
            <a:r>
              <a:rPr lang="en-US" sz="2000" dirty="0">
                <a:solidFill>
                  <a:srgbClr val="7C7C70"/>
                </a:solidFill>
              </a:rPr>
              <a:t>Currently in 7</a:t>
            </a:r>
            <a:r>
              <a:rPr lang="en-US" sz="2000" baseline="30000" dirty="0">
                <a:solidFill>
                  <a:srgbClr val="7C7C70"/>
                </a:solidFill>
              </a:rPr>
              <a:t>th</a:t>
            </a:r>
            <a:r>
              <a:rPr lang="en-US" sz="2000" dirty="0">
                <a:solidFill>
                  <a:srgbClr val="7C7C70"/>
                </a:solidFill>
              </a:rPr>
              <a:t> grade and/or entering 8</a:t>
            </a:r>
            <a:r>
              <a:rPr lang="en-US" sz="2000" baseline="30000" dirty="0">
                <a:solidFill>
                  <a:srgbClr val="7C7C70"/>
                </a:solidFill>
              </a:rPr>
              <a:t>th</a:t>
            </a:r>
            <a:r>
              <a:rPr lang="en-US" sz="2000" dirty="0">
                <a:solidFill>
                  <a:srgbClr val="7C7C70"/>
                </a:solidFill>
              </a:rPr>
              <a:t> grade in fall 2027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657600" y="2079801"/>
            <a:ext cx="244742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2"/>
                </a:solidFill>
              </a:rPr>
              <a:t>ACADEMICS:</a:t>
            </a:r>
          </a:p>
          <a:p>
            <a:r>
              <a:rPr lang="en-US" sz="2000" dirty="0">
                <a:solidFill>
                  <a:schemeClr val="tx2">
                    <a:lumMod val="50000"/>
                  </a:schemeClr>
                </a:solidFill>
              </a:rPr>
              <a:t>Earned mostly As </a:t>
            </a:r>
            <a:br>
              <a:rPr lang="en-US" sz="20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sz="2000" dirty="0">
                <a:solidFill>
                  <a:schemeClr val="tx2">
                    <a:lumMod val="50000"/>
                  </a:schemeClr>
                </a:solidFill>
              </a:rPr>
              <a:t>in core academic subjects since 6</a:t>
            </a:r>
            <a:r>
              <a:rPr lang="en-US" sz="2000" baseline="30000" dirty="0">
                <a:solidFill>
                  <a:schemeClr val="tx2">
                    <a:lumMod val="50000"/>
                  </a:schemeClr>
                </a:solidFill>
              </a:rPr>
              <a:t>th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</a:rPr>
              <a:t> grade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9176288" y="2093655"/>
            <a:ext cx="194891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1E73B3"/>
                </a:solidFill>
              </a:rPr>
              <a:t>LOCATION:</a:t>
            </a:r>
          </a:p>
          <a:p>
            <a:r>
              <a:rPr lang="en-US" sz="2000" dirty="0">
                <a:solidFill>
                  <a:srgbClr val="7C7C70"/>
                </a:solidFill>
              </a:rPr>
              <a:t>Currently in middle school in the U.S. and planning to attend high school in the U.S.</a:t>
            </a:r>
          </a:p>
        </p:txBody>
      </p:sp>
      <p:sp>
        <p:nvSpPr>
          <p:cNvPr id="64" name="Rectangle 63"/>
          <p:cNvSpPr/>
          <p:nvPr/>
        </p:nvSpPr>
        <p:spPr>
          <a:xfrm>
            <a:off x="3501850" y="4159793"/>
            <a:ext cx="5184950" cy="1936016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6133255" y="4289601"/>
            <a:ext cx="23600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1E73B3"/>
                </a:solidFill>
              </a:rPr>
              <a:t>FINANCIAL NEED: </a:t>
            </a:r>
            <a:r>
              <a:rPr lang="en-US" sz="2000" dirty="0">
                <a:solidFill>
                  <a:srgbClr val="7C7C70"/>
                </a:solidFill>
              </a:rPr>
              <a:t>Median family income for last year’s cohort was $49,000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920" y="2268541"/>
            <a:ext cx="1529460" cy="144247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9402" y="4727269"/>
            <a:ext cx="2031998" cy="1128456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4674" y="4353891"/>
            <a:ext cx="2006600" cy="1501834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5022" y="2209800"/>
            <a:ext cx="1944762" cy="143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28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3" grpId="0" animBg="1"/>
      <p:bldP spid="62" grpId="0" animBg="1"/>
      <p:bldP spid="19" grpId="0"/>
      <p:bldP spid="48" grpId="0"/>
      <p:bldP spid="58" grpId="0"/>
      <p:bldP spid="64" grpId="0" animBg="1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838785" y="495350"/>
            <a:ext cx="64764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1E73B3"/>
                </a:solidFill>
              </a:rPr>
              <a:t>YOUNG SCHOLAR COMMUNITY</a:t>
            </a: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2857500" y="1295400"/>
            <a:ext cx="6476999" cy="0"/>
          </a:xfrm>
          <a:prstGeom prst="line">
            <a:avLst/>
          </a:prstGeom>
          <a:ln w="6350" cmpd="sng">
            <a:solidFill>
              <a:srgbClr val="17A1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JKCF-182-02-15-2024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31416" y="2059216"/>
            <a:ext cx="3198583" cy="3198583"/>
          </a:xfrm>
          <a:prstGeom prst="ellipse">
            <a:avLst/>
          </a:prstGeom>
        </p:spPr>
      </p:pic>
      <p:pic>
        <p:nvPicPr>
          <p:cNvPr id="4" name="Picture 3" descr="JKCF-188-02-17-2024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001" y="2057400"/>
            <a:ext cx="3198706" cy="3200400"/>
          </a:xfrm>
          <a:prstGeom prst="ellipse">
            <a:avLst/>
          </a:prstGeom>
        </p:spPr>
      </p:pic>
      <p:pic>
        <p:nvPicPr>
          <p:cNvPr id="5" name="Picture 4" descr="JKCF-115-02-16-2024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50789" y="1510676"/>
            <a:ext cx="5252444" cy="525774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48791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_WDG3676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-9676"/>
            <a:ext cx="11734800" cy="6858000"/>
          </a:xfrm>
          <a:prstGeom prst="rect">
            <a:avLst/>
          </a:prstGeom>
          <a:gradFill flip="none" rotWithShape="1">
            <a:gsLst>
              <a:gs pos="15000">
                <a:schemeClr val="bg2">
                  <a:lumMod val="75000"/>
                  <a:alpha val="75000"/>
                </a:schemeClr>
              </a:gs>
              <a:gs pos="100000">
                <a:schemeClr val="bg2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295400" y="3451592"/>
            <a:ext cx="960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FF"/>
                </a:solidFill>
                <a:latin typeface="Helvetica"/>
                <a:cs typeface="Helvetica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731678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JKCF-Weekend-339-08032024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-9676"/>
            <a:ext cx="12192000" cy="6858000"/>
          </a:xfrm>
          <a:prstGeom prst="rect">
            <a:avLst/>
          </a:prstGeom>
          <a:gradFill flip="none" rotWithShape="1">
            <a:gsLst>
              <a:gs pos="15000">
                <a:schemeClr val="bg2">
                  <a:lumMod val="75000"/>
                  <a:alpha val="75000"/>
                </a:schemeClr>
              </a:gs>
              <a:gs pos="100000">
                <a:schemeClr val="bg2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295400" y="3451592"/>
            <a:ext cx="960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FF"/>
                </a:solidFill>
                <a:latin typeface="Helvetica"/>
                <a:cs typeface="Helvetica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4069147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</p:bldLst>
  </p:timing>
</p:sld>
</file>

<file path=ppt/theme/theme1.xml><?xml version="1.0" encoding="utf-8"?>
<a:theme xmlns:a="http://schemas.openxmlformats.org/drawingml/2006/main" name="Master Slide - White Bkgnd">
  <a:themeElements>
    <a:clrScheme name="Aspen FSP EPIC Housing">
      <a:dk1>
        <a:srgbClr val="00497B"/>
      </a:dk1>
      <a:lt1>
        <a:srgbClr val="CCECFC"/>
      </a:lt1>
      <a:dk2>
        <a:srgbClr val="1E73B3"/>
      </a:dk2>
      <a:lt2>
        <a:srgbClr val="EDEDEB"/>
      </a:lt2>
      <a:accent1>
        <a:srgbClr val="2F3967"/>
      </a:accent1>
      <a:accent2>
        <a:srgbClr val="D63F41"/>
      </a:accent2>
      <a:accent3>
        <a:srgbClr val="EBB944"/>
      </a:accent3>
      <a:accent4>
        <a:srgbClr val="2B3580"/>
      </a:accent4>
      <a:accent5>
        <a:srgbClr val="23814E"/>
      </a:accent5>
      <a:accent6>
        <a:srgbClr val="2962A9"/>
      </a:accent6>
      <a:hlink>
        <a:srgbClr val="1E88CF"/>
      </a:hlink>
      <a:folHlink>
        <a:srgbClr val="3D57C2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OVA Template L" id="{6D572FB0-E95A-4E41-BE14-4DA6450EE38D}" vid="{88DABF5F-0424-BA47-884A-93AE5FBDD8EE}"/>
    </a:ext>
  </a:extLst>
</a:theme>
</file>

<file path=ppt/theme/theme2.xml><?xml version="1.0" encoding="utf-8"?>
<a:theme xmlns:a="http://schemas.openxmlformats.org/drawingml/2006/main" name="Tan Bkgnd Content">
  <a:themeElements>
    <a:clrScheme name="Aspen FSP EPIC Housing">
      <a:dk1>
        <a:srgbClr val="00497B"/>
      </a:dk1>
      <a:lt1>
        <a:srgbClr val="CCECFC"/>
      </a:lt1>
      <a:dk2>
        <a:srgbClr val="1E73B3"/>
      </a:dk2>
      <a:lt2>
        <a:srgbClr val="EDEDEB"/>
      </a:lt2>
      <a:accent1>
        <a:srgbClr val="2F3967"/>
      </a:accent1>
      <a:accent2>
        <a:srgbClr val="D63F41"/>
      </a:accent2>
      <a:accent3>
        <a:srgbClr val="EBB944"/>
      </a:accent3>
      <a:accent4>
        <a:srgbClr val="2B3580"/>
      </a:accent4>
      <a:accent5>
        <a:srgbClr val="23814E"/>
      </a:accent5>
      <a:accent6>
        <a:srgbClr val="2962A9"/>
      </a:accent6>
      <a:hlink>
        <a:srgbClr val="1E88CF"/>
      </a:hlink>
      <a:folHlink>
        <a:srgbClr val="3D57C2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OVA Template L" id="{6D572FB0-E95A-4E41-BE14-4DA6450EE38D}" vid="{88DABF5F-0424-BA47-884A-93AE5FBDD8EE}"/>
    </a:ext>
  </a:extLst>
</a:theme>
</file>

<file path=ppt/theme/theme3.xml><?xml version="1.0" encoding="utf-8"?>
<a:theme xmlns:a="http://schemas.openxmlformats.org/drawingml/2006/main" name="Blue Bkgnd Content">
  <a:themeElements>
    <a:clrScheme name="Aspen FSP EPIC Housing">
      <a:dk1>
        <a:srgbClr val="00497B"/>
      </a:dk1>
      <a:lt1>
        <a:srgbClr val="CCECFC"/>
      </a:lt1>
      <a:dk2>
        <a:srgbClr val="1E73B3"/>
      </a:dk2>
      <a:lt2>
        <a:srgbClr val="EDEDEB"/>
      </a:lt2>
      <a:accent1>
        <a:srgbClr val="2F3967"/>
      </a:accent1>
      <a:accent2>
        <a:srgbClr val="D63F41"/>
      </a:accent2>
      <a:accent3>
        <a:srgbClr val="EBB944"/>
      </a:accent3>
      <a:accent4>
        <a:srgbClr val="2B3580"/>
      </a:accent4>
      <a:accent5>
        <a:srgbClr val="23814E"/>
      </a:accent5>
      <a:accent6>
        <a:srgbClr val="2962A9"/>
      </a:accent6>
      <a:hlink>
        <a:srgbClr val="1E88CF"/>
      </a:hlink>
      <a:folHlink>
        <a:srgbClr val="3D57C2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OVA Template L" id="{6D572FB0-E95A-4E41-BE14-4DA6450EE38D}" vid="{88DABF5F-0424-BA47-884A-93AE5FBDD8EE}"/>
    </a:ext>
  </a:extLst>
</a:theme>
</file>

<file path=ppt/theme/theme4.xml><?xml version="1.0" encoding="utf-8"?>
<a:theme xmlns:a="http://schemas.openxmlformats.org/drawingml/2006/main" name="Color Bkgnds">
  <a:themeElements>
    <a:clrScheme name="Aspen FSP EPIC Housing">
      <a:dk1>
        <a:srgbClr val="00497B"/>
      </a:dk1>
      <a:lt1>
        <a:srgbClr val="CCECFC"/>
      </a:lt1>
      <a:dk2>
        <a:srgbClr val="1E73B3"/>
      </a:dk2>
      <a:lt2>
        <a:srgbClr val="EDEDEB"/>
      </a:lt2>
      <a:accent1>
        <a:srgbClr val="2F3967"/>
      </a:accent1>
      <a:accent2>
        <a:srgbClr val="D63F41"/>
      </a:accent2>
      <a:accent3>
        <a:srgbClr val="EBB944"/>
      </a:accent3>
      <a:accent4>
        <a:srgbClr val="2B3580"/>
      </a:accent4>
      <a:accent5>
        <a:srgbClr val="23814E"/>
      </a:accent5>
      <a:accent6>
        <a:srgbClr val="2962A9"/>
      </a:accent6>
      <a:hlink>
        <a:srgbClr val="1E88CF"/>
      </a:hlink>
      <a:folHlink>
        <a:srgbClr val="3D57C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OVA Template L" id="{6D572FB0-E95A-4E41-BE14-4DA6450EE38D}" vid="{ADF3FC2D-4EC3-8D43-9E95-4FBDC2B3B5D7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20200120 Aspen FSP EPIC Housing GILL.potx</Template>
  <TotalTime>54870</TotalTime>
  <Words>173</Words>
  <Application>Microsoft Office PowerPoint</Application>
  <PresentationFormat>Widescreen</PresentationFormat>
  <Paragraphs>28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9</vt:i4>
      </vt:variant>
    </vt:vector>
  </HeadingPairs>
  <TitlesOfParts>
    <vt:vector size="24" baseType="lpstr">
      <vt:lpstr>Aptos</vt:lpstr>
      <vt:lpstr>Montserrat Bold</vt:lpstr>
      <vt:lpstr>Helvetica</vt:lpstr>
      <vt:lpstr>Arial</vt:lpstr>
      <vt:lpstr>Gill Sans MT</vt:lpstr>
      <vt:lpstr>System Font Regular</vt:lpstr>
      <vt:lpstr>Avenir Next Regular</vt:lpstr>
      <vt:lpstr>Aptos Display</vt:lpstr>
      <vt:lpstr>Montserrat Medium</vt:lpstr>
      <vt:lpstr>Courier New</vt:lpstr>
      <vt:lpstr>Master Slide - White Bkgnd</vt:lpstr>
      <vt:lpstr>Tan Bkgnd Content</vt:lpstr>
      <vt:lpstr>Blue Bkgnd Content</vt:lpstr>
      <vt:lpstr>Color Bkgnds</vt:lpstr>
      <vt:lpstr>Office Theme</vt:lpstr>
      <vt:lpstr>PowerPoint Presentation</vt:lpstr>
      <vt:lpstr>PowerPoint Presentation</vt:lpstr>
      <vt:lpstr>PowerPoint Presentation</vt:lpstr>
      <vt:lpstr>YOUNG SCHOLAR PROGRAM EXPERIENCE </vt:lpstr>
      <vt:lpstr>As a Young Scholar, you will:</vt:lpstr>
      <vt:lpstr>PowerPoint Presentation</vt:lpstr>
      <vt:lpstr>PowerPoint Presentation</vt:lpstr>
      <vt:lpstr>PowerPoint Presentation</vt:lpstr>
      <vt:lpstr>PowerPoint Presentation</vt:lpstr>
    </vt:vector>
  </TitlesOfParts>
  <Manager/>
  <Company>VOICE Design Collective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Aspen FSP EPIC Housing Template</dc:title>
  <dc:subject/>
  <dc:creator>John Vance (703) 408-0623</dc:creator>
  <cp:keywords/>
  <dc:description/>
  <cp:lastModifiedBy>Joan Dutchess</cp:lastModifiedBy>
  <cp:revision>374</cp:revision>
  <dcterms:created xsi:type="dcterms:W3CDTF">2019-03-12T21:11:42Z</dcterms:created>
  <dcterms:modified xsi:type="dcterms:W3CDTF">2026-07-07T16:44:13Z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2df243d-e812-4ddc-9c15-65a9e4eed70f_Enabled">
    <vt:lpwstr>true</vt:lpwstr>
  </property>
  <property fmtid="{D5CDD505-2E9C-101B-9397-08002B2CF9AE}" pid="3" name="MSIP_Label_02df243d-e812-4ddc-9c15-65a9e4eed70f_SetDate">
    <vt:lpwstr>2026-07-07T16:43:55Z</vt:lpwstr>
  </property>
  <property fmtid="{D5CDD505-2E9C-101B-9397-08002B2CF9AE}" pid="4" name="MSIP_Label_02df243d-e812-4ddc-9c15-65a9e4eed70f_Method">
    <vt:lpwstr>Standard</vt:lpwstr>
  </property>
  <property fmtid="{D5CDD505-2E9C-101B-9397-08002B2CF9AE}" pid="5" name="MSIP_Label_02df243d-e812-4ddc-9c15-65a9e4eed70f_Name">
    <vt:lpwstr>02df243d-e812-4ddc-9c15-65a9e4eed70f</vt:lpwstr>
  </property>
  <property fmtid="{D5CDD505-2E9C-101B-9397-08002B2CF9AE}" pid="6" name="MSIP_Label_02df243d-e812-4ddc-9c15-65a9e4eed70f_SiteId">
    <vt:lpwstr>fdfea4ac-3118-4605-ac85-e203a4840834</vt:lpwstr>
  </property>
  <property fmtid="{D5CDD505-2E9C-101B-9397-08002B2CF9AE}" pid="7" name="MSIP_Label_02df243d-e812-4ddc-9c15-65a9e4eed70f_ActionId">
    <vt:lpwstr>e31a7a23-64c7-46ae-8bed-2c7e7f967905</vt:lpwstr>
  </property>
  <property fmtid="{D5CDD505-2E9C-101B-9397-08002B2CF9AE}" pid="8" name="MSIP_Label_02df243d-e812-4ddc-9c15-65a9e4eed70f_ContentBits">
    <vt:lpwstr>0</vt:lpwstr>
  </property>
  <property fmtid="{D5CDD505-2E9C-101B-9397-08002B2CF9AE}" pid="9" name="MSIP_Label_02df243d-e812-4ddc-9c15-65a9e4eed70f_Tag">
    <vt:lpwstr>10, 3, 0, 1</vt:lpwstr>
  </property>
</Properties>
</file>